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theme/themeOverride2.xml" ContentType="application/vnd.openxmlformats-officedocument.themeOverrid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9" r:id="rId2"/>
    <p:sldMasterId id="2147483691" r:id="rId3"/>
    <p:sldMasterId id="2147483703" r:id="rId4"/>
    <p:sldMasterId id="2147483715" r:id="rId5"/>
    <p:sldMasterId id="2147483729" r:id="rId6"/>
    <p:sldMasterId id="2147483743" r:id="rId7"/>
  </p:sldMasterIdLst>
  <p:notesMasterIdLst>
    <p:notesMasterId r:id="rId27"/>
  </p:notesMasterIdLst>
  <p:sldIdLst>
    <p:sldId id="285" r:id="rId8"/>
    <p:sldId id="294" r:id="rId9"/>
    <p:sldId id="295" r:id="rId10"/>
    <p:sldId id="296" r:id="rId11"/>
    <p:sldId id="297" r:id="rId12"/>
    <p:sldId id="316" r:id="rId13"/>
    <p:sldId id="318" r:id="rId14"/>
    <p:sldId id="319" r:id="rId15"/>
    <p:sldId id="320" r:id="rId16"/>
    <p:sldId id="322" r:id="rId17"/>
    <p:sldId id="323" r:id="rId18"/>
    <p:sldId id="324" r:id="rId19"/>
    <p:sldId id="325" r:id="rId20"/>
    <p:sldId id="326" r:id="rId21"/>
    <p:sldId id="327" r:id="rId22"/>
    <p:sldId id="328" r:id="rId23"/>
    <p:sldId id="329" r:id="rId24"/>
    <p:sldId id="330" r:id="rId25"/>
    <p:sldId id="331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5044" autoAdjust="0"/>
  </p:normalViewPr>
  <p:slideViewPr>
    <p:cSldViewPr snapToGrid="0">
      <p:cViewPr varScale="1">
        <p:scale>
          <a:sx n="88" d="100"/>
          <a:sy n="88" d="100"/>
        </p:scale>
        <p:origin x="16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NicLees:Dropbox:NZQA:NZ%20agricultural%20expor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en-NZ" sz="2400"/>
              <a:t>New Zealand Primary</a:t>
            </a:r>
            <a:r>
              <a:rPr lang="en-NZ" sz="2400" baseline="0"/>
              <a:t> Product</a:t>
            </a:r>
            <a:r>
              <a:rPr lang="en-NZ" sz="2400"/>
              <a:t> Exports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4"/>
          <c:order val="4"/>
          <c:tx>
            <c:strRef>
              <c:f>matrix!$F$4</c:f>
              <c:strCache>
                <c:ptCount val="1"/>
                <c:pt idx="0">
                  <c:v> European Union</c:v>
                </c:pt>
              </c:strCache>
            </c:strRef>
          </c:tx>
          <c:marker>
            <c:symbol val="none"/>
          </c:marker>
          <c:cat>
            <c:strRef>
              <c:f>matrix!$A$5:$A$27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matrix!$F$5:$F$27</c:f>
              <c:numCache>
                <c:formatCode>_-* #,##0_-;\-* #,##0_-;_-* "-"??_-;_-@_-</c:formatCode>
                <c:ptCount val="23"/>
                <c:pt idx="0">
                  <c:v>2229</c:v>
                </c:pt>
                <c:pt idx="1">
                  <c:v>2121</c:v>
                </c:pt>
                <c:pt idx="2">
                  <c:v>2372</c:v>
                </c:pt>
                <c:pt idx="3">
                  <c:v>2365</c:v>
                </c:pt>
                <c:pt idx="4">
                  <c:v>2591</c:v>
                </c:pt>
                <c:pt idx="5">
                  <c:v>2485</c:v>
                </c:pt>
                <c:pt idx="6">
                  <c:v>2611</c:v>
                </c:pt>
                <c:pt idx="7">
                  <c:v>2672</c:v>
                </c:pt>
                <c:pt idx="8">
                  <c:v>3053</c:v>
                </c:pt>
                <c:pt idx="9">
                  <c:v>2936</c:v>
                </c:pt>
                <c:pt idx="10">
                  <c:v>3316</c:v>
                </c:pt>
                <c:pt idx="11">
                  <c:v>3720</c:v>
                </c:pt>
                <c:pt idx="12">
                  <c:v>3765</c:v>
                </c:pt>
                <c:pt idx="13">
                  <c:v>3519</c:v>
                </c:pt>
                <c:pt idx="14">
                  <c:v>3594</c:v>
                </c:pt>
                <c:pt idx="15">
                  <c:v>3645</c:v>
                </c:pt>
                <c:pt idx="16">
                  <c:v>3834</c:v>
                </c:pt>
                <c:pt idx="17">
                  <c:v>3737</c:v>
                </c:pt>
                <c:pt idx="18">
                  <c:v>4131</c:v>
                </c:pt>
                <c:pt idx="19">
                  <c:v>4054</c:v>
                </c:pt>
                <c:pt idx="20">
                  <c:v>3655</c:v>
                </c:pt>
                <c:pt idx="21">
                  <c:v>4016</c:v>
                </c:pt>
                <c:pt idx="22">
                  <c:v>3258</c:v>
                </c:pt>
              </c:numCache>
            </c:numRef>
          </c:val>
          <c:smooth val="0"/>
        </c:ser>
        <c:ser>
          <c:idx val="0"/>
          <c:order val="0"/>
          <c:tx>
            <c:strRef>
              <c:f>matrix!$B$4</c:f>
              <c:strCache>
                <c:ptCount val="1"/>
                <c:pt idx="0">
                  <c:v>Australia</c:v>
                </c:pt>
              </c:strCache>
            </c:strRef>
          </c:tx>
          <c:marker>
            <c:symbol val="none"/>
          </c:marker>
          <c:cat>
            <c:strRef>
              <c:f>matrix!$A$5:$A$27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matrix!$B$5:$B$27</c:f>
              <c:numCache>
                <c:formatCode>_-* #,##0_-;\-* #,##0_-;_-* "-"??_-;_-@_-</c:formatCode>
                <c:ptCount val="23"/>
                <c:pt idx="0">
                  <c:v>1201</c:v>
                </c:pt>
                <c:pt idx="1">
                  <c:v>1229</c:v>
                </c:pt>
                <c:pt idx="2">
                  <c:v>1389</c:v>
                </c:pt>
                <c:pt idx="3">
                  <c:v>1457</c:v>
                </c:pt>
                <c:pt idx="4">
                  <c:v>1623</c:v>
                </c:pt>
                <c:pt idx="5">
                  <c:v>1587</c:v>
                </c:pt>
                <c:pt idx="6">
                  <c:v>1528</c:v>
                </c:pt>
                <c:pt idx="7">
                  <c:v>1455</c:v>
                </c:pt>
                <c:pt idx="8">
                  <c:v>1685</c:v>
                </c:pt>
                <c:pt idx="9">
                  <c:v>1844</c:v>
                </c:pt>
                <c:pt idx="10">
                  <c:v>2283</c:v>
                </c:pt>
                <c:pt idx="11">
                  <c:v>2284</c:v>
                </c:pt>
                <c:pt idx="12">
                  <c:v>2393</c:v>
                </c:pt>
                <c:pt idx="13">
                  <c:v>2311</c:v>
                </c:pt>
                <c:pt idx="14">
                  <c:v>2489</c:v>
                </c:pt>
                <c:pt idx="15">
                  <c:v>2522</c:v>
                </c:pt>
                <c:pt idx="16">
                  <c:v>2749</c:v>
                </c:pt>
                <c:pt idx="17">
                  <c:v>2864</c:v>
                </c:pt>
                <c:pt idx="18">
                  <c:v>3170</c:v>
                </c:pt>
                <c:pt idx="19">
                  <c:v>3141</c:v>
                </c:pt>
                <c:pt idx="20">
                  <c:v>3570</c:v>
                </c:pt>
                <c:pt idx="21">
                  <c:v>3713</c:v>
                </c:pt>
                <c:pt idx="22">
                  <c:v>3611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matrix!$C$4</c:f>
              <c:strCache>
                <c:ptCount val="1"/>
                <c:pt idx="0">
                  <c:v> United States of America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ymbol val="none"/>
          </c:marker>
          <c:cat>
            <c:strRef>
              <c:f>matrix!$A$5:$A$27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matrix!$C$5:$C$27</c:f>
              <c:numCache>
                <c:formatCode>_-* #,##0_-;\-* #,##0_-;_-* "-"??_-;_-@_-</c:formatCode>
                <c:ptCount val="23"/>
                <c:pt idx="0">
                  <c:v>1423</c:v>
                </c:pt>
                <c:pt idx="1">
                  <c:v>1559</c:v>
                </c:pt>
                <c:pt idx="2">
                  <c:v>1677</c:v>
                </c:pt>
                <c:pt idx="3">
                  <c:v>1653</c:v>
                </c:pt>
                <c:pt idx="4">
                  <c:v>1502</c:v>
                </c:pt>
                <c:pt idx="5">
                  <c:v>1295</c:v>
                </c:pt>
                <c:pt idx="6">
                  <c:v>1204</c:v>
                </c:pt>
                <c:pt idx="7">
                  <c:v>1399</c:v>
                </c:pt>
                <c:pt idx="8">
                  <c:v>1774</c:v>
                </c:pt>
                <c:pt idx="9">
                  <c:v>2073</c:v>
                </c:pt>
                <c:pt idx="10">
                  <c:v>2558</c:v>
                </c:pt>
                <c:pt idx="11">
                  <c:v>2852</c:v>
                </c:pt>
                <c:pt idx="12">
                  <c:v>3022</c:v>
                </c:pt>
                <c:pt idx="13">
                  <c:v>2483</c:v>
                </c:pt>
                <c:pt idx="14">
                  <c:v>2806</c:v>
                </c:pt>
                <c:pt idx="15">
                  <c:v>2688</c:v>
                </c:pt>
                <c:pt idx="16">
                  <c:v>2832</c:v>
                </c:pt>
                <c:pt idx="17">
                  <c:v>2438</c:v>
                </c:pt>
                <c:pt idx="18">
                  <c:v>2594</c:v>
                </c:pt>
                <c:pt idx="19">
                  <c:v>2567</c:v>
                </c:pt>
                <c:pt idx="20">
                  <c:v>2463</c:v>
                </c:pt>
                <c:pt idx="21">
                  <c:v>2533</c:v>
                </c:pt>
                <c:pt idx="22">
                  <c:v>2704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matrix!$D$4</c:f>
              <c:strCache>
                <c:ptCount val="1"/>
                <c:pt idx="0">
                  <c:v> China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strRef>
              <c:f>matrix!$A$5:$A$27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matrix!$D$5:$D$27</c:f>
              <c:numCache>
                <c:formatCode>_-* #,##0_-;\-* #,##0_-;_-* "-"??_-;_-@_-</c:formatCode>
                <c:ptCount val="23"/>
                <c:pt idx="0">
                  <c:v>141</c:v>
                </c:pt>
                <c:pt idx="1">
                  <c:v>260</c:v>
                </c:pt>
                <c:pt idx="2">
                  <c:v>332</c:v>
                </c:pt>
                <c:pt idx="3">
                  <c:v>345</c:v>
                </c:pt>
                <c:pt idx="4">
                  <c:v>528</c:v>
                </c:pt>
                <c:pt idx="5">
                  <c:v>483</c:v>
                </c:pt>
                <c:pt idx="6">
                  <c:v>457</c:v>
                </c:pt>
                <c:pt idx="7">
                  <c:v>516</c:v>
                </c:pt>
                <c:pt idx="8">
                  <c:v>572</c:v>
                </c:pt>
                <c:pt idx="9">
                  <c:v>530</c:v>
                </c:pt>
                <c:pt idx="10">
                  <c:v>717</c:v>
                </c:pt>
                <c:pt idx="11">
                  <c:v>1123</c:v>
                </c:pt>
                <c:pt idx="12">
                  <c:v>1193</c:v>
                </c:pt>
                <c:pt idx="13">
                  <c:v>1185</c:v>
                </c:pt>
                <c:pt idx="14">
                  <c:v>1422</c:v>
                </c:pt>
                <c:pt idx="15">
                  <c:v>1289</c:v>
                </c:pt>
                <c:pt idx="16">
                  <c:v>1525</c:v>
                </c:pt>
                <c:pt idx="17">
                  <c:v>1651</c:v>
                </c:pt>
                <c:pt idx="18">
                  <c:v>2088</c:v>
                </c:pt>
                <c:pt idx="19">
                  <c:v>3124</c:v>
                </c:pt>
                <c:pt idx="20">
                  <c:v>4341</c:v>
                </c:pt>
                <c:pt idx="21">
                  <c:v>5329</c:v>
                </c:pt>
                <c:pt idx="22">
                  <c:v>6148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matrix!$E$4</c:f>
              <c:strCache>
                <c:ptCount val="1"/>
                <c:pt idx="0">
                  <c:v> United Kingdom</c:v>
                </c:pt>
              </c:strCache>
            </c:strRef>
          </c:tx>
          <c:marker>
            <c:symbol val="none"/>
          </c:marker>
          <c:cat>
            <c:strRef>
              <c:f>matrix!$A$5:$A$27</c:f>
              <c:strCache>
                <c:ptCount val="23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</c:strCache>
            </c:strRef>
          </c:cat>
          <c:val>
            <c:numRef>
              <c:f>matrix!$E$5:$E$27</c:f>
              <c:numCache>
                <c:formatCode>_-* #,##0_-;\-* #,##0_-;_-* "-"??_-;_-@_-</c:formatCode>
                <c:ptCount val="23"/>
                <c:pt idx="0">
                  <c:v>1005</c:v>
                </c:pt>
                <c:pt idx="1">
                  <c:v>924</c:v>
                </c:pt>
                <c:pt idx="2">
                  <c:v>1054</c:v>
                </c:pt>
                <c:pt idx="3">
                  <c:v>1043</c:v>
                </c:pt>
                <c:pt idx="4">
                  <c:v>1094</c:v>
                </c:pt>
                <c:pt idx="5">
                  <c:v>1077</c:v>
                </c:pt>
                <c:pt idx="6">
                  <c:v>1184</c:v>
                </c:pt>
                <c:pt idx="7">
                  <c:v>1124</c:v>
                </c:pt>
                <c:pt idx="8">
                  <c:v>1018</c:v>
                </c:pt>
                <c:pt idx="9">
                  <c:v>1081</c:v>
                </c:pt>
                <c:pt idx="10">
                  <c:v>1137</c:v>
                </c:pt>
                <c:pt idx="11">
                  <c:v>1187</c:v>
                </c:pt>
                <c:pt idx="12">
                  <c:v>1166</c:v>
                </c:pt>
                <c:pt idx="13">
                  <c:v>1030</c:v>
                </c:pt>
                <c:pt idx="14">
                  <c:v>1105</c:v>
                </c:pt>
                <c:pt idx="15">
                  <c:v>1067</c:v>
                </c:pt>
                <c:pt idx="16">
                  <c:v>1157</c:v>
                </c:pt>
                <c:pt idx="17">
                  <c:v>1204</c:v>
                </c:pt>
                <c:pt idx="18">
                  <c:v>1285</c:v>
                </c:pt>
                <c:pt idx="19">
                  <c:v>1401</c:v>
                </c:pt>
                <c:pt idx="20">
                  <c:v>1228</c:v>
                </c:pt>
                <c:pt idx="21">
                  <c:v>1215</c:v>
                </c:pt>
                <c:pt idx="22">
                  <c:v>1099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31156104"/>
        <c:axId val="331157280"/>
      </c:lineChart>
      <c:catAx>
        <c:axId val="33115610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Year</a:t>
                </a:r>
              </a:p>
            </c:rich>
          </c:tx>
          <c:overlay val="0"/>
        </c:title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331157280"/>
        <c:crosses val="autoZero"/>
        <c:auto val="1"/>
        <c:lblAlgn val="ctr"/>
        <c:lblOffset val="100"/>
        <c:noMultiLvlLbl val="0"/>
      </c:catAx>
      <c:valAx>
        <c:axId val="33115728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Export Value $NZ million (FOB)</a:t>
                </a:r>
              </a:p>
            </c:rich>
          </c:tx>
          <c:overlay val="0"/>
        </c:title>
        <c:numFmt formatCode="_-* #,##0_-;\-* #,##0_-;_-* &quot;-&quot;??_-;_-@_-" sourceLinked="1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en-US"/>
          </a:p>
        </c:txPr>
        <c:crossAx val="331156104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CBEB30-886D-534A-B5DA-1FC7EDFB0227}" type="doc">
      <dgm:prSet loTypeId="urn:microsoft.com/office/officeart/2005/8/layout/gear1" loCatId="" qsTypeId="urn:microsoft.com/office/officeart/2005/8/quickstyle/simple4" qsCatId="simple" csTypeId="urn:microsoft.com/office/officeart/2005/8/colors/accent1_2" csCatId="accent1" phldr="1"/>
      <dgm:spPr/>
    </dgm:pt>
    <dgm:pt modelId="{0D96502A-16C6-9241-A5BE-DDE04A134A76}">
      <dgm:prSet phldrT="[Text]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n-US" dirty="0" smtClean="0"/>
            <a:t>Geography</a:t>
          </a:r>
          <a:endParaRPr lang="en-US" dirty="0"/>
        </a:p>
      </dgm:t>
    </dgm:pt>
    <dgm:pt modelId="{5AE83ACA-7FB7-5345-8D0D-648742DC3D44}" type="parTrans" cxnId="{F83A567F-6BF4-FC4F-A4C9-DC1EDDF25B8A}">
      <dgm:prSet/>
      <dgm:spPr/>
      <dgm:t>
        <a:bodyPr/>
        <a:lstStyle/>
        <a:p>
          <a:endParaRPr lang="en-US"/>
        </a:p>
      </dgm:t>
    </dgm:pt>
    <dgm:pt modelId="{5B4EC368-B430-7A44-964A-5FF677E87D7D}" type="sibTrans" cxnId="{F83A567F-6BF4-FC4F-A4C9-DC1EDDF25B8A}">
      <dgm:prSet/>
      <dgm:spPr/>
      <dgm:t>
        <a:bodyPr/>
        <a:lstStyle/>
        <a:p>
          <a:endParaRPr lang="en-US"/>
        </a:p>
      </dgm:t>
    </dgm:pt>
    <dgm:pt modelId="{FD48D51A-B65C-BE4E-9FF7-3B9A5F867DD5}">
      <dgm:prSet phldrT="[Text]"/>
      <dgm:spPr>
        <a:solidFill>
          <a:srgbClr val="008000"/>
        </a:solidFill>
      </dgm:spPr>
      <dgm:t>
        <a:bodyPr/>
        <a:lstStyle/>
        <a:p>
          <a:r>
            <a:rPr lang="en-US" dirty="0" smtClean="0"/>
            <a:t>Biology</a:t>
          </a:r>
          <a:endParaRPr lang="en-US" dirty="0"/>
        </a:p>
      </dgm:t>
    </dgm:pt>
    <dgm:pt modelId="{CEF656DF-D681-274D-91E0-6643CD4CFA5D}" type="parTrans" cxnId="{829CF526-9D36-664E-B070-88DF0E14A821}">
      <dgm:prSet/>
      <dgm:spPr/>
      <dgm:t>
        <a:bodyPr/>
        <a:lstStyle/>
        <a:p>
          <a:endParaRPr lang="en-US"/>
        </a:p>
      </dgm:t>
    </dgm:pt>
    <dgm:pt modelId="{DC700060-626A-364E-A662-C39E66FA7BA2}" type="sibTrans" cxnId="{829CF526-9D36-664E-B070-88DF0E14A821}">
      <dgm:prSet/>
      <dgm:spPr/>
      <dgm:t>
        <a:bodyPr/>
        <a:lstStyle/>
        <a:p>
          <a:endParaRPr lang="en-US"/>
        </a:p>
      </dgm:t>
    </dgm:pt>
    <dgm:pt modelId="{4F1C811E-66E2-A046-A072-8E2672E9D975}">
      <dgm:prSet/>
      <dgm:spPr/>
      <dgm:t>
        <a:bodyPr/>
        <a:lstStyle/>
        <a:p>
          <a:r>
            <a:rPr lang="en-US" dirty="0" smtClean="0"/>
            <a:t>Economics and Business</a:t>
          </a:r>
          <a:endParaRPr lang="en-US" dirty="0"/>
        </a:p>
      </dgm:t>
    </dgm:pt>
    <dgm:pt modelId="{855C62E6-4B40-5C4E-A423-0D258B3E320E}" type="parTrans" cxnId="{E61F80AA-79E1-4240-9ACA-B67AE502FC7C}">
      <dgm:prSet/>
      <dgm:spPr/>
      <dgm:t>
        <a:bodyPr/>
        <a:lstStyle/>
        <a:p>
          <a:endParaRPr lang="en-US"/>
        </a:p>
      </dgm:t>
    </dgm:pt>
    <dgm:pt modelId="{0082F19F-BE6B-484E-A192-B4A9ABDA6486}" type="sibTrans" cxnId="{E61F80AA-79E1-4240-9ACA-B67AE502FC7C}">
      <dgm:prSet/>
      <dgm:spPr/>
      <dgm:t>
        <a:bodyPr/>
        <a:lstStyle/>
        <a:p>
          <a:endParaRPr lang="en-US"/>
        </a:p>
      </dgm:t>
    </dgm:pt>
    <dgm:pt modelId="{E9FF5C0D-3B80-204E-A25F-C8E1EE915103}" type="pres">
      <dgm:prSet presAssocID="{06CBEB30-886D-534A-B5DA-1FC7EDFB0227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D3C388FA-083F-344C-8ED2-2BBEB579178E}" type="pres">
      <dgm:prSet presAssocID="{4F1C811E-66E2-A046-A072-8E2672E9D975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E946A9-25AB-564C-A76E-8EB7043A928F}" type="pres">
      <dgm:prSet presAssocID="{4F1C811E-66E2-A046-A072-8E2672E9D975}" presName="gear1srcNode" presStyleLbl="node1" presStyleIdx="0" presStyleCnt="3"/>
      <dgm:spPr/>
      <dgm:t>
        <a:bodyPr/>
        <a:lstStyle/>
        <a:p>
          <a:endParaRPr lang="en-US"/>
        </a:p>
      </dgm:t>
    </dgm:pt>
    <dgm:pt modelId="{62875393-4289-E64B-B499-DDDC257EDA52}" type="pres">
      <dgm:prSet presAssocID="{4F1C811E-66E2-A046-A072-8E2672E9D975}" presName="gear1dstNode" presStyleLbl="node1" presStyleIdx="0" presStyleCnt="3"/>
      <dgm:spPr/>
      <dgm:t>
        <a:bodyPr/>
        <a:lstStyle/>
        <a:p>
          <a:endParaRPr lang="en-US"/>
        </a:p>
      </dgm:t>
    </dgm:pt>
    <dgm:pt modelId="{21BC1851-B3C4-E841-8F0B-0160CFAFAA65}" type="pres">
      <dgm:prSet presAssocID="{0D96502A-16C6-9241-A5BE-DDE04A134A76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B5A648-D841-9D4C-B3A7-5636E397F07D}" type="pres">
      <dgm:prSet presAssocID="{0D96502A-16C6-9241-A5BE-DDE04A134A76}" presName="gear2srcNode" presStyleLbl="node1" presStyleIdx="1" presStyleCnt="3"/>
      <dgm:spPr/>
      <dgm:t>
        <a:bodyPr/>
        <a:lstStyle/>
        <a:p>
          <a:endParaRPr lang="en-US"/>
        </a:p>
      </dgm:t>
    </dgm:pt>
    <dgm:pt modelId="{36832762-4D53-C740-BCD2-0F72DFA0A5B6}" type="pres">
      <dgm:prSet presAssocID="{0D96502A-16C6-9241-A5BE-DDE04A134A76}" presName="gear2dstNode" presStyleLbl="node1" presStyleIdx="1" presStyleCnt="3"/>
      <dgm:spPr/>
      <dgm:t>
        <a:bodyPr/>
        <a:lstStyle/>
        <a:p>
          <a:endParaRPr lang="en-US"/>
        </a:p>
      </dgm:t>
    </dgm:pt>
    <dgm:pt modelId="{3F8D21C5-DAF2-8F42-AE37-6C2F07BEABC2}" type="pres">
      <dgm:prSet presAssocID="{FD48D51A-B65C-BE4E-9FF7-3B9A5F867DD5}" presName="gear3" presStyleLbl="node1" presStyleIdx="2" presStyleCnt="3"/>
      <dgm:spPr/>
      <dgm:t>
        <a:bodyPr/>
        <a:lstStyle/>
        <a:p>
          <a:endParaRPr lang="en-US"/>
        </a:p>
      </dgm:t>
    </dgm:pt>
    <dgm:pt modelId="{3BBD213B-0271-8F47-AFE9-A8809E2751F5}" type="pres">
      <dgm:prSet presAssocID="{FD48D51A-B65C-BE4E-9FF7-3B9A5F867DD5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CF65F2-1F10-984F-AA48-22B59BB75841}" type="pres">
      <dgm:prSet presAssocID="{FD48D51A-B65C-BE4E-9FF7-3B9A5F867DD5}" presName="gear3srcNode" presStyleLbl="node1" presStyleIdx="2" presStyleCnt="3"/>
      <dgm:spPr/>
      <dgm:t>
        <a:bodyPr/>
        <a:lstStyle/>
        <a:p>
          <a:endParaRPr lang="en-US"/>
        </a:p>
      </dgm:t>
    </dgm:pt>
    <dgm:pt modelId="{F6F7EC6A-AFE7-8340-B001-A8213567798C}" type="pres">
      <dgm:prSet presAssocID="{FD48D51A-B65C-BE4E-9FF7-3B9A5F867DD5}" presName="gear3dstNode" presStyleLbl="node1" presStyleIdx="2" presStyleCnt="3"/>
      <dgm:spPr/>
      <dgm:t>
        <a:bodyPr/>
        <a:lstStyle/>
        <a:p>
          <a:endParaRPr lang="en-US"/>
        </a:p>
      </dgm:t>
    </dgm:pt>
    <dgm:pt modelId="{4C17F604-F716-CE4D-9EAE-F7DF12A16B79}" type="pres">
      <dgm:prSet presAssocID="{0082F19F-BE6B-484E-A192-B4A9ABDA6486}" presName="connector1" presStyleLbl="sibTrans2D1" presStyleIdx="0" presStyleCnt="3"/>
      <dgm:spPr/>
      <dgm:t>
        <a:bodyPr/>
        <a:lstStyle/>
        <a:p>
          <a:endParaRPr lang="en-US"/>
        </a:p>
      </dgm:t>
    </dgm:pt>
    <dgm:pt modelId="{521CDCF1-9160-2149-8EAF-19C2D70FEE61}" type="pres">
      <dgm:prSet presAssocID="{5B4EC368-B430-7A44-964A-5FF677E87D7D}" presName="connector2" presStyleLbl="sibTrans2D1" presStyleIdx="1" presStyleCnt="3"/>
      <dgm:spPr/>
      <dgm:t>
        <a:bodyPr/>
        <a:lstStyle/>
        <a:p>
          <a:endParaRPr lang="en-US"/>
        </a:p>
      </dgm:t>
    </dgm:pt>
    <dgm:pt modelId="{00B55527-790F-834E-93D2-6A423DB61D9F}" type="pres">
      <dgm:prSet presAssocID="{DC700060-626A-364E-A662-C39E66FA7BA2}" presName="connector3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6DC8BB3B-6B25-9E4A-A930-DFF6E7169B47}" type="presOf" srcId="{4F1C811E-66E2-A046-A072-8E2672E9D975}" destId="{D3C388FA-083F-344C-8ED2-2BBEB579178E}" srcOrd="0" destOrd="0" presId="urn:microsoft.com/office/officeart/2005/8/layout/gear1"/>
    <dgm:cxn modelId="{8D6B764E-FF4D-4B44-B0B2-2C979A6B79F3}" type="presOf" srcId="{4F1C811E-66E2-A046-A072-8E2672E9D975}" destId="{62875393-4289-E64B-B499-DDDC257EDA52}" srcOrd="2" destOrd="0" presId="urn:microsoft.com/office/officeart/2005/8/layout/gear1"/>
    <dgm:cxn modelId="{E61F80AA-79E1-4240-9ACA-B67AE502FC7C}" srcId="{06CBEB30-886D-534A-B5DA-1FC7EDFB0227}" destId="{4F1C811E-66E2-A046-A072-8E2672E9D975}" srcOrd="0" destOrd="0" parTransId="{855C62E6-4B40-5C4E-A423-0D258B3E320E}" sibTransId="{0082F19F-BE6B-484E-A192-B4A9ABDA6486}"/>
    <dgm:cxn modelId="{F83A567F-6BF4-FC4F-A4C9-DC1EDDF25B8A}" srcId="{06CBEB30-886D-534A-B5DA-1FC7EDFB0227}" destId="{0D96502A-16C6-9241-A5BE-DDE04A134A76}" srcOrd="1" destOrd="0" parTransId="{5AE83ACA-7FB7-5345-8D0D-648742DC3D44}" sibTransId="{5B4EC368-B430-7A44-964A-5FF677E87D7D}"/>
    <dgm:cxn modelId="{7E834A7F-76B5-B641-A110-54E3008B6C20}" type="presOf" srcId="{DC700060-626A-364E-A662-C39E66FA7BA2}" destId="{00B55527-790F-834E-93D2-6A423DB61D9F}" srcOrd="0" destOrd="0" presId="urn:microsoft.com/office/officeart/2005/8/layout/gear1"/>
    <dgm:cxn modelId="{5DD2B060-B728-B743-81EC-D0C38CEC3C93}" type="presOf" srcId="{0082F19F-BE6B-484E-A192-B4A9ABDA6486}" destId="{4C17F604-F716-CE4D-9EAE-F7DF12A16B79}" srcOrd="0" destOrd="0" presId="urn:microsoft.com/office/officeart/2005/8/layout/gear1"/>
    <dgm:cxn modelId="{BCBC15CC-A2E0-6A41-AC81-8931A542387D}" type="presOf" srcId="{0D96502A-16C6-9241-A5BE-DDE04A134A76}" destId="{36832762-4D53-C740-BCD2-0F72DFA0A5B6}" srcOrd="2" destOrd="0" presId="urn:microsoft.com/office/officeart/2005/8/layout/gear1"/>
    <dgm:cxn modelId="{373BD5D4-ED8B-4349-A8A9-3A2BF761AA79}" type="presOf" srcId="{0D96502A-16C6-9241-A5BE-DDE04A134A76}" destId="{29B5A648-D841-9D4C-B3A7-5636E397F07D}" srcOrd="1" destOrd="0" presId="urn:microsoft.com/office/officeart/2005/8/layout/gear1"/>
    <dgm:cxn modelId="{889D3EAA-AFE0-DE45-97BA-A5379E0C1790}" type="presOf" srcId="{FD48D51A-B65C-BE4E-9FF7-3B9A5F867DD5}" destId="{3F8D21C5-DAF2-8F42-AE37-6C2F07BEABC2}" srcOrd="0" destOrd="0" presId="urn:microsoft.com/office/officeart/2005/8/layout/gear1"/>
    <dgm:cxn modelId="{82AD031B-0B16-CD41-A942-2D7B7923C572}" type="presOf" srcId="{06CBEB30-886D-534A-B5DA-1FC7EDFB0227}" destId="{E9FF5C0D-3B80-204E-A25F-C8E1EE915103}" srcOrd="0" destOrd="0" presId="urn:microsoft.com/office/officeart/2005/8/layout/gear1"/>
    <dgm:cxn modelId="{82300260-1FF0-854A-8586-E37263AD8152}" type="presOf" srcId="{0D96502A-16C6-9241-A5BE-DDE04A134A76}" destId="{21BC1851-B3C4-E841-8F0B-0160CFAFAA65}" srcOrd="0" destOrd="0" presId="urn:microsoft.com/office/officeart/2005/8/layout/gear1"/>
    <dgm:cxn modelId="{68EFE102-B839-2144-BBDD-643A5D87E33F}" type="presOf" srcId="{4F1C811E-66E2-A046-A072-8E2672E9D975}" destId="{EFE946A9-25AB-564C-A76E-8EB7043A928F}" srcOrd="1" destOrd="0" presId="urn:microsoft.com/office/officeart/2005/8/layout/gear1"/>
    <dgm:cxn modelId="{5F3A9B2E-C3F7-6144-AEDD-63B63F01C09E}" type="presOf" srcId="{FD48D51A-B65C-BE4E-9FF7-3B9A5F867DD5}" destId="{F6F7EC6A-AFE7-8340-B001-A8213567798C}" srcOrd="3" destOrd="0" presId="urn:microsoft.com/office/officeart/2005/8/layout/gear1"/>
    <dgm:cxn modelId="{829CF526-9D36-664E-B070-88DF0E14A821}" srcId="{06CBEB30-886D-534A-B5DA-1FC7EDFB0227}" destId="{FD48D51A-B65C-BE4E-9FF7-3B9A5F867DD5}" srcOrd="2" destOrd="0" parTransId="{CEF656DF-D681-274D-91E0-6643CD4CFA5D}" sibTransId="{DC700060-626A-364E-A662-C39E66FA7BA2}"/>
    <dgm:cxn modelId="{8E6147C3-30E0-5E46-A7D7-85C15B46C836}" type="presOf" srcId="{FD48D51A-B65C-BE4E-9FF7-3B9A5F867DD5}" destId="{3BBD213B-0271-8F47-AFE9-A8809E2751F5}" srcOrd="1" destOrd="0" presId="urn:microsoft.com/office/officeart/2005/8/layout/gear1"/>
    <dgm:cxn modelId="{C8497F09-FA68-644D-AFD4-792AB9DC317B}" type="presOf" srcId="{5B4EC368-B430-7A44-964A-5FF677E87D7D}" destId="{521CDCF1-9160-2149-8EAF-19C2D70FEE61}" srcOrd="0" destOrd="0" presId="urn:microsoft.com/office/officeart/2005/8/layout/gear1"/>
    <dgm:cxn modelId="{FA37F7A4-4CAC-C24F-A85F-4E77296BEE0D}" type="presOf" srcId="{FD48D51A-B65C-BE4E-9FF7-3B9A5F867DD5}" destId="{10CF65F2-1F10-984F-AA48-22B59BB75841}" srcOrd="2" destOrd="0" presId="urn:microsoft.com/office/officeart/2005/8/layout/gear1"/>
    <dgm:cxn modelId="{8D2269EC-8C36-4C4B-A444-74309F18BE15}" type="presParOf" srcId="{E9FF5C0D-3B80-204E-A25F-C8E1EE915103}" destId="{D3C388FA-083F-344C-8ED2-2BBEB579178E}" srcOrd="0" destOrd="0" presId="urn:microsoft.com/office/officeart/2005/8/layout/gear1"/>
    <dgm:cxn modelId="{25E6C1A8-B4B7-164D-8427-B62BF71A8953}" type="presParOf" srcId="{E9FF5C0D-3B80-204E-A25F-C8E1EE915103}" destId="{EFE946A9-25AB-564C-A76E-8EB7043A928F}" srcOrd="1" destOrd="0" presId="urn:microsoft.com/office/officeart/2005/8/layout/gear1"/>
    <dgm:cxn modelId="{659556E7-C87C-6C4F-B875-289CD7A5CA49}" type="presParOf" srcId="{E9FF5C0D-3B80-204E-A25F-C8E1EE915103}" destId="{62875393-4289-E64B-B499-DDDC257EDA52}" srcOrd="2" destOrd="0" presId="urn:microsoft.com/office/officeart/2005/8/layout/gear1"/>
    <dgm:cxn modelId="{ADC06A2D-C527-254C-B1B3-E58FFDD6D418}" type="presParOf" srcId="{E9FF5C0D-3B80-204E-A25F-C8E1EE915103}" destId="{21BC1851-B3C4-E841-8F0B-0160CFAFAA65}" srcOrd="3" destOrd="0" presId="urn:microsoft.com/office/officeart/2005/8/layout/gear1"/>
    <dgm:cxn modelId="{ACF58190-31CA-4A48-B867-D2EDCE055CA9}" type="presParOf" srcId="{E9FF5C0D-3B80-204E-A25F-C8E1EE915103}" destId="{29B5A648-D841-9D4C-B3A7-5636E397F07D}" srcOrd="4" destOrd="0" presId="urn:microsoft.com/office/officeart/2005/8/layout/gear1"/>
    <dgm:cxn modelId="{611BD2FD-0A38-464D-9005-BCC20601998E}" type="presParOf" srcId="{E9FF5C0D-3B80-204E-A25F-C8E1EE915103}" destId="{36832762-4D53-C740-BCD2-0F72DFA0A5B6}" srcOrd="5" destOrd="0" presId="urn:microsoft.com/office/officeart/2005/8/layout/gear1"/>
    <dgm:cxn modelId="{8F3A876C-12DC-5D4F-8ED6-5BDCA0357E86}" type="presParOf" srcId="{E9FF5C0D-3B80-204E-A25F-C8E1EE915103}" destId="{3F8D21C5-DAF2-8F42-AE37-6C2F07BEABC2}" srcOrd="6" destOrd="0" presId="urn:microsoft.com/office/officeart/2005/8/layout/gear1"/>
    <dgm:cxn modelId="{E843AC5E-A1EC-0E46-B42B-C99FCFB472BE}" type="presParOf" srcId="{E9FF5C0D-3B80-204E-A25F-C8E1EE915103}" destId="{3BBD213B-0271-8F47-AFE9-A8809E2751F5}" srcOrd="7" destOrd="0" presId="urn:microsoft.com/office/officeart/2005/8/layout/gear1"/>
    <dgm:cxn modelId="{DE4823F8-1592-C640-AD41-3150633D2F5C}" type="presParOf" srcId="{E9FF5C0D-3B80-204E-A25F-C8E1EE915103}" destId="{10CF65F2-1F10-984F-AA48-22B59BB75841}" srcOrd="8" destOrd="0" presId="urn:microsoft.com/office/officeart/2005/8/layout/gear1"/>
    <dgm:cxn modelId="{EFD05AAB-E460-9644-BE3B-A42F2D87FC69}" type="presParOf" srcId="{E9FF5C0D-3B80-204E-A25F-C8E1EE915103}" destId="{F6F7EC6A-AFE7-8340-B001-A8213567798C}" srcOrd="9" destOrd="0" presId="urn:microsoft.com/office/officeart/2005/8/layout/gear1"/>
    <dgm:cxn modelId="{50B57481-1075-2B43-8237-89C74622EBF1}" type="presParOf" srcId="{E9FF5C0D-3B80-204E-A25F-C8E1EE915103}" destId="{4C17F604-F716-CE4D-9EAE-F7DF12A16B79}" srcOrd="10" destOrd="0" presId="urn:microsoft.com/office/officeart/2005/8/layout/gear1"/>
    <dgm:cxn modelId="{8B8625D8-BA18-EE46-9F5B-A1EC0BDB095B}" type="presParOf" srcId="{E9FF5C0D-3B80-204E-A25F-C8E1EE915103}" destId="{521CDCF1-9160-2149-8EAF-19C2D70FEE61}" srcOrd="11" destOrd="0" presId="urn:microsoft.com/office/officeart/2005/8/layout/gear1"/>
    <dgm:cxn modelId="{689209ED-A7F3-D244-813A-FF09D40699ED}" type="presParOf" srcId="{E9FF5C0D-3B80-204E-A25F-C8E1EE915103}" destId="{00B55527-790F-834E-93D2-6A423DB61D9F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5B20CE-35F4-D54C-ADB0-3BC0F52CEF6D}" type="doc">
      <dgm:prSet loTypeId="urn:microsoft.com/office/officeart/2005/8/layout/process1" loCatId="" qsTypeId="urn:microsoft.com/office/officeart/2005/8/quickstyle/simple4" qsCatId="simple" csTypeId="urn:microsoft.com/office/officeart/2005/8/colors/accent1_2" csCatId="accent1" phldr="1"/>
      <dgm:spPr/>
    </dgm:pt>
    <dgm:pt modelId="{FE0BDAEB-D676-2245-9B8A-AC551280F3B3}">
      <dgm:prSet phldrT="[Text]"/>
      <dgm:spPr/>
      <dgm:t>
        <a:bodyPr/>
        <a:lstStyle/>
        <a:p>
          <a:r>
            <a:rPr lang="en-US"/>
            <a:t>Input Supplies</a:t>
          </a:r>
        </a:p>
      </dgm:t>
    </dgm:pt>
    <dgm:pt modelId="{FFCFFB95-BD7D-914D-B114-946A84885CFF}" type="parTrans" cxnId="{311620BC-BC61-4842-A5DD-F0DD0CBB4DDE}">
      <dgm:prSet/>
      <dgm:spPr/>
      <dgm:t>
        <a:bodyPr/>
        <a:lstStyle/>
        <a:p>
          <a:endParaRPr lang="en-US"/>
        </a:p>
      </dgm:t>
    </dgm:pt>
    <dgm:pt modelId="{522BD620-1DC9-6B44-B4BF-8206A60C4764}" type="sibTrans" cxnId="{311620BC-BC61-4842-A5DD-F0DD0CBB4DDE}">
      <dgm:prSet/>
      <dgm:spPr/>
      <dgm:t>
        <a:bodyPr/>
        <a:lstStyle/>
        <a:p>
          <a:endParaRPr lang="en-US"/>
        </a:p>
      </dgm:t>
    </dgm:pt>
    <dgm:pt modelId="{1979B263-200F-4E49-9D4E-CCF8BCF35F08}">
      <dgm:prSet phldrT="[Text]"/>
      <dgm:spPr/>
      <dgm:t>
        <a:bodyPr/>
        <a:lstStyle/>
        <a:p>
          <a:r>
            <a:rPr lang="en-US"/>
            <a:t>On farm production</a:t>
          </a:r>
        </a:p>
      </dgm:t>
    </dgm:pt>
    <dgm:pt modelId="{2259260A-B5B4-3A44-BC7D-38BFE25BB305}" type="parTrans" cxnId="{6EE50AC3-9C90-6246-B99F-3D9E2999C313}">
      <dgm:prSet/>
      <dgm:spPr/>
      <dgm:t>
        <a:bodyPr/>
        <a:lstStyle/>
        <a:p>
          <a:endParaRPr lang="en-US"/>
        </a:p>
      </dgm:t>
    </dgm:pt>
    <dgm:pt modelId="{FD6BE3CF-1A6F-4848-98C5-B261ABA54984}" type="sibTrans" cxnId="{6EE50AC3-9C90-6246-B99F-3D9E2999C313}">
      <dgm:prSet/>
      <dgm:spPr/>
      <dgm:t>
        <a:bodyPr/>
        <a:lstStyle/>
        <a:p>
          <a:endParaRPr lang="en-US"/>
        </a:p>
      </dgm:t>
    </dgm:pt>
    <dgm:pt modelId="{96E2BEB1-5EB5-9D47-A084-FB8EC9AE7B0B}">
      <dgm:prSet phldrT="[Text]"/>
      <dgm:spPr/>
      <dgm:t>
        <a:bodyPr/>
        <a:lstStyle/>
        <a:p>
          <a:r>
            <a:rPr lang="en-US" dirty="0"/>
            <a:t>Processing</a:t>
          </a:r>
        </a:p>
      </dgm:t>
    </dgm:pt>
    <dgm:pt modelId="{A846FCFB-8AE7-3F48-9FE5-E9AFC57267C1}" type="parTrans" cxnId="{AE0452D4-A837-FA49-A64D-661F3639E8DE}">
      <dgm:prSet/>
      <dgm:spPr/>
      <dgm:t>
        <a:bodyPr/>
        <a:lstStyle/>
        <a:p>
          <a:endParaRPr lang="en-US"/>
        </a:p>
      </dgm:t>
    </dgm:pt>
    <dgm:pt modelId="{1FBCA051-F666-614E-BE19-FCEE5B780502}" type="sibTrans" cxnId="{AE0452D4-A837-FA49-A64D-661F3639E8DE}">
      <dgm:prSet/>
      <dgm:spPr/>
      <dgm:t>
        <a:bodyPr/>
        <a:lstStyle/>
        <a:p>
          <a:endParaRPr lang="en-US"/>
        </a:p>
      </dgm:t>
    </dgm:pt>
    <dgm:pt modelId="{C9CF68FE-819D-1744-A610-4FAD16B7BE66}">
      <dgm:prSet/>
      <dgm:spPr/>
      <dgm:t>
        <a:bodyPr/>
        <a:lstStyle/>
        <a:p>
          <a:r>
            <a:rPr lang="en-US"/>
            <a:t>Distribution</a:t>
          </a:r>
        </a:p>
      </dgm:t>
    </dgm:pt>
    <dgm:pt modelId="{C6E2633D-DC70-D94A-8CBA-7DCE19F3D62E}" type="parTrans" cxnId="{9BE766AF-5198-614F-9D84-80F02446EBAE}">
      <dgm:prSet/>
      <dgm:spPr/>
      <dgm:t>
        <a:bodyPr/>
        <a:lstStyle/>
        <a:p>
          <a:endParaRPr lang="en-US"/>
        </a:p>
      </dgm:t>
    </dgm:pt>
    <dgm:pt modelId="{A6B9D50C-7002-4445-8F5A-5DA17C74399E}" type="sibTrans" cxnId="{9BE766AF-5198-614F-9D84-80F02446EBAE}">
      <dgm:prSet/>
      <dgm:spPr/>
      <dgm:t>
        <a:bodyPr/>
        <a:lstStyle/>
        <a:p>
          <a:endParaRPr lang="en-US"/>
        </a:p>
      </dgm:t>
    </dgm:pt>
    <dgm:pt modelId="{ED88DCA3-BA22-3345-8A8C-C90F195460B7}">
      <dgm:prSet/>
      <dgm:spPr/>
      <dgm:t>
        <a:bodyPr/>
        <a:lstStyle/>
        <a:p>
          <a:r>
            <a:rPr lang="en-US"/>
            <a:t>Retailer</a:t>
          </a:r>
        </a:p>
      </dgm:t>
    </dgm:pt>
    <dgm:pt modelId="{5CAA3833-7170-E744-9AC0-B0DEAF81A262}" type="parTrans" cxnId="{DC7F2658-09BE-364C-A049-EC0613A5CA06}">
      <dgm:prSet/>
      <dgm:spPr/>
      <dgm:t>
        <a:bodyPr/>
        <a:lstStyle/>
        <a:p>
          <a:endParaRPr lang="en-US"/>
        </a:p>
      </dgm:t>
    </dgm:pt>
    <dgm:pt modelId="{07A09FB5-801C-F74E-9605-37275319D0C1}" type="sibTrans" cxnId="{DC7F2658-09BE-364C-A049-EC0613A5CA06}">
      <dgm:prSet/>
      <dgm:spPr/>
      <dgm:t>
        <a:bodyPr/>
        <a:lstStyle/>
        <a:p>
          <a:endParaRPr lang="en-US"/>
        </a:p>
      </dgm:t>
    </dgm:pt>
    <dgm:pt modelId="{B0A39236-63C4-5343-8EF3-A59219439F2F}">
      <dgm:prSet/>
      <dgm:spPr/>
      <dgm:t>
        <a:bodyPr/>
        <a:lstStyle/>
        <a:p>
          <a:r>
            <a:rPr lang="en-US"/>
            <a:t>Consumer</a:t>
          </a:r>
        </a:p>
      </dgm:t>
    </dgm:pt>
    <dgm:pt modelId="{6D2D8FFA-9DD9-3A43-9812-7E0D56C09B27}" type="parTrans" cxnId="{C49BA8BF-CE61-6344-8190-45592CF9E244}">
      <dgm:prSet/>
      <dgm:spPr/>
      <dgm:t>
        <a:bodyPr/>
        <a:lstStyle/>
        <a:p>
          <a:endParaRPr lang="en-US"/>
        </a:p>
      </dgm:t>
    </dgm:pt>
    <dgm:pt modelId="{3AA73B1C-1E1B-AE46-9E55-5D2E0E2E20A7}" type="sibTrans" cxnId="{C49BA8BF-CE61-6344-8190-45592CF9E244}">
      <dgm:prSet/>
      <dgm:spPr/>
      <dgm:t>
        <a:bodyPr/>
        <a:lstStyle/>
        <a:p>
          <a:endParaRPr lang="en-US"/>
        </a:p>
      </dgm:t>
    </dgm:pt>
    <dgm:pt modelId="{BF172419-41F9-5A4B-A10B-F909EE65C52D}" type="pres">
      <dgm:prSet presAssocID="{F65B20CE-35F4-D54C-ADB0-3BC0F52CEF6D}" presName="Name0" presStyleCnt="0">
        <dgm:presLayoutVars>
          <dgm:dir/>
          <dgm:resizeHandles val="exact"/>
        </dgm:presLayoutVars>
      </dgm:prSet>
      <dgm:spPr/>
    </dgm:pt>
    <dgm:pt modelId="{431DD461-E8E8-6B4D-B4B2-1488D17A7319}" type="pres">
      <dgm:prSet presAssocID="{FE0BDAEB-D676-2245-9B8A-AC551280F3B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74159F-68CC-7844-8F01-C809F3AC6F87}" type="pres">
      <dgm:prSet presAssocID="{522BD620-1DC9-6B44-B4BF-8206A60C4764}" presName="sibTrans" presStyleLbl="sibTrans2D1" presStyleIdx="0" presStyleCnt="5"/>
      <dgm:spPr/>
      <dgm:t>
        <a:bodyPr/>
        <a:lstStyle/>
        <a:p>
          <a:endParaRPr lang="en-NZ"/>
        </a:p>
      </dgm:t>
    </dgm:pt>
    <dgm:pt modelId="{979450BA-81C7-D54D-BA18-705C44520C84}" type="pres">
      <dgm:prSet presAssocID="{522BD620-1DC9-6B44-B4BF-8206A60C4764}" presName="connectorText" presStyleLbl="sibTrans2D1" presStyleIdx="0" presStyleCnt="5"/>
      <dgm:spPr/>
      <dgm:t>
        <a:bodyPr/>
        <a:lstStyle/>
        <a:p>
          <a:endParaRPr lang="en-NZ"/>
        </a:p>
      </dgm:t>
    </dgm:pt>
    <dgm:pt modelId="{CE6F9774-FE80-0D4E-823C-198F0D4CA99E}" type="pres">
      <dgm:prSet presAssocID="{1979B263-200F-4E49-9D4E-CCF8BCF35F08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3B9EB7-AF0E-454C-A459-7FD82367D30A}" type="pres">
      <dgm:prSet presAssocID="{FD6BE3CF-1A6F-4848-98C5-B261ABA54984}" presName="sibTrans" presStyleLbl="sibTrans2D1" presStyleIdx="1" presStyleCnt="5"/>
      <dgm:spPr/>
      <dgm:t>
        <a:bodyPr/>
        <a:lstStyle/>
        <a:p>
          <a:endParaRPr lang="en-NZ"/>
        </a:p>
      </dgm:t>
    </dgm:pt>
    <dgm:pt modelId="{68E664A5-16BA-124C-A76D-C31062B27290}" type="pres">
      <dgm:prSet presAssocID="{FD6BE3CF-1A6F-4848-98C5-B261ABA54984}" presName="connectorText" presStyleLbl="sibTrans2D1" presStyleIdx="1" presStyleCnt="5"/>
      <dgm:spPr/>
      <dgm:t>
        <a:bodyPr/>
        <a:lstStyle/>
        <a:p>
          <a:endParaRPr lang="en-NZ"/>
        </a:p>
      </dgm:t>
    </dgm:pt>
    <dgm:pt modelId="{60D5276C-DBC8-6446-A636-4D01BA5BF468}" type="pres">
      <dgm:prSet presAssocID="{96E2BEB1-5EB5-9D47-A084-FB8EC9AE7B0B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1F3464-0F55-474B-AA55-6AC1690D5A75}" type="pres">
      <dgm:prSet presAssocID="{1FBCA051-F666-614E-BE19-FCEE5B780502}" presName="sibTrans" presStyleLbl="sibTrans2D1" presStyleIdx="2" presStyleCnt="5"/>
      <dgm:spPr/>
      <dgm:t>
        <a:bodyPr/>
        <a:lstStyle/>
        <a:p>
          <a:endParaRPr lang="en-NZ"/>
        </a:p>
      </dgm:t>
    </dgm:pt>
    <dgm:pt modelId="{B776E07E-69B6-AB42-A59B-50CF0C01D562}" type="pres">
      <dgm:prSet presAssocID="{1FBCA051-F666-614E-BE19-FCEE5B780502}" presName="connectorText" presStyleLbl="sibTrans2D1" presStyleIdx="2" presStyleCnt="5"/>
      <dgm:spPr/>
      <dgm:t>
        <a:bodyPr/>
        <a:lstStyle/>
        <a:p>
          <a:endParaRPr lang="en-NZ"/>
        </a:p>
      </dgm:t>
    </dgm:pt>
    <dgm:pt modelId="{E17E9914-953D-BC45-9A28-EF7831B8FDB0}" type="pres">
      <dgm:prSet presAssocID="{C9CF68FE-819D-1744-A610-4FAD16B7BE66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C0041047-364A-6D48-AA33-6EAB3C81E4DF}" type="pres">
      <dgm:prSet presAssocID="{A6B9D50C-7002-4445-8F5A-5DA17C74399E}" presName="sibTrans" presStyleLbl="sibTrans2D1" presStyleIdx="3" presStyleCnt="5"/>
      <dgm:spPr/>
      <dgm:t>
        <a:bodyPr/>
        <a:lstStyle/>
        <a:p>
          <a:endParaRPr lang="en-NZ"/>
        </a:p>
      </dgm:t>
    </dgm:pt>
    <dgm:pt modelId="{0544BE99-7328-EE48-86E1-D12FDFAAB466}" type="pres">
      <dgm:prSet presAssocID="{A6B9D50C-7002-4445-8F5A-5DA17C74399E}" presName="connectorText" presStyleLbl="sibTrans2D1" presStyleIdx="3" presStyleCnt="5"/>
      <dgm:spPr/>
      <dgm:t>
        <a:bodyPr/>
        <a:lstStyle/>
        <a:p>
          <a:endParaRPr lang="en-NZ"/>
        </a:p>
      </dgm:t>
    </dgm:pt>
    <dgm:pt modelId="{C6DEA5F5-7A04-D24E-B70F-04A316C0AC98}" type="pres">
      <dgm:prSet presAssocID="{ED88DCA3-BA22-3345-8A8C-C90F195460B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B0ABCC6D-0B38-B64B-96B6-D821B0F86FDB}" type="pres">
      <dgm:prSet presAssocID="{07A09FB5-801C-F74E-9605-37275319D0C1}" presName="sibTrans" presStyleLbl="sibTrans2D1" presStyleIdx="4" presStyleCnt="5"/>
      <dgm:spPr/>
      <dgm:t>
        <a:bodyPr/>
        <a:lstStyle/>
        <a:p>
          <a:endParaRPr lang="en-NZ"/>
        </a:p>
      </dgm:t>
    </dgm:pt>
    <dgm:pt modelId="{B25F0A35-1049-FB4C-B26F-6B9381BE4621}" type="pres">
      <dgm:prSet presAssocID="{07A09FB5-801C-F74E-9605-37275319D0C1}" presName="connectorText" presStyleLbl="sibTrans2D1" presStyleIdx="4" presStyleCnt="5"/>
      <dgm:spPr/>
      <dgm:t>
        <a:bodyPr/>
        <a:lstStyle/>
        <a:p>
          <a:endParaRPr lang="en-NZ"/>
        </a:p>
      </dgm:t>
    </dgm:pt>
    <dgm:pt modelId="{BC38D4C1-5967-6A47-BD4A-AC3AF24CE71C}" type="pres">
      <dgm:prSet presAssocID="{B0A39236-63C4-5343-8EF3-A59219439F2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9F08DC85-5885-0641-97B4-BA464A4F79F2}" type="presOf" srcId="{FE0BDAEB-D676-2245-9B8A-AC551280F3B3}" destId="{431DD461-E8E8-6B4D-B4B2-1488D17A7319}" srcOrd="0" destOrd="0" presId="urn:microsoft.com/office/officeart/2005/8/layout/process1"/>
    <dgm:cxn modelId="{41BD0750-E28B-6E4E-8945-D0053AFA7E6F}" type="presOf" srcId="{1FBCA051-F666-614E-BE19-FCEE5B780502}" destId="{B776E07E-69B6-AB42-A59B-50CF0C01D562}" srcOrd="1" destOrd="0" presId="urn:microsoft.com/office/officeart/2005/8/layout/process1"/>
    <dgm:cxn modelId="{AE0452D4-A837-FA49-A64D-661F3639E8DE}" srcId="{F65B20CE-35F4-D54C-ADB0-3BC0F52CEF6D}" destId="{96E2BEB1-5EB5-9D47-A084-FB8EC9AE7B0B}" srcOrd="2" destOrd="0" parTransId="{A846FCFB-8AE7-3F48-9FE5-E9AFC57267C1}" sibTransId="{1FBCA051-F666-614E-BE19-FCEE5B780502}"/>
    <dgm:cxn modelId="{DC7F2658-09BE-364C-A049-EC0613A5CA06}" srcId="{F65B20CE-35F4-D54C-ADB0-3BC0F52CEF6D}" destId="{ED88DCA3-BA22-3345-8A8C-C90F195460B7}" srcOrd="4" destOrd="0" parTransId="{5CAA3833-7170-E744-9AC0-B0DEAF81A262}" sibTransId="{07A09FB5-801C-F74E-9605-37275319D0C1}"/>
    <dgm:cxn modelId="{9710AF29-C089-F84B-B958-FFC1A23D8E27}" type="presOf" srcId="{07A09FB5-801C-F74E-9605-37275319D0C1}" destId="{B25F0A35-1049-FB4C-B26F-6B9381BE4621}" srcOrd="1" destOrd="0" presId="urn:microsoft.com/office/officeart/2005/8/layout/process1"/>
    <dgm:cxn modelId="{3C6ABE65-F73B-3147-BDF4-199362994CBE}" type="presOf" srcId="{B0A39236-63C4-5343-8EF3-A59219439F2F}" destId="{BC38D4C1-5967-6A47-BD4A-AC3AF24CE71C}" srcOrd="0" destOrd="0" presId="urn:microsoft.com/office/officeart/2005/8/layout/process1"/>
    <dgm:cxn modelId="{60F2A433-D650-4E44-8CA0-206941EC5D36}" type="presOf" srcId="{A6B9D50C-7002-4445-8F5A-5DA17C74399E}" destId="{0544BE99-7328-EE48-86E1-D12FDFAAB466}" srcOrd="1" destOrd="0" presId="urn:microsoft.com/office/officeart/2005/8/layout/process1"/>
    <dgm:cxn modelId="{2D0456E3-3B71-2D4F-9CF9-D492EE9B0449}" type="presOf" srcId="{522BD620-1DC9-6B44-B4BF-8206A60C4764}" destId="{979450BA-81C7-D54D-BA18-705C44520C84}" srcOrd="1" destOrd="0" presId="urn:microsoft.com/office/officeart/2005/8/layout/process1"/>
    <dgm:cxn modelId="{CE41936A-2DD4-3744-9612-C1C151F5B867}" type="presOf" srcId="{C9CF68FE-819D-1744-A610-4FAD16B7BE66}" destId="{E17E9914-953D-BC45-9A28-EF7831B8FDB0}" srcOrd="0" destOrd="0" presId="urn:microsoft.com/office/officeart/2005/8/layout/process1"/>
    <dgm:cxn modelId="{16A66F09-2839-224C-A619-F3F15301720E}" type="presOf" srcId="{ED88DCA3-BA22-3345-8A8C-C90F195460B7}" destId="{C6DEA5F5-7A04-D24E-B70F-04A316C0AC98}" srcOrd="0" destOrd="0" presId="urn:microsoft.com/office/officeart/2005/8/layout/process1"/>
    <dgm:cxn modelId="{B8AFD563-3EE2-AE45-80C0-FFAB4BF108F0}" type="presOf" srcId="{1979B263-200F-4E49-9D4E-CCF8BCF35F08}" destId="{CE6F9774-FE80-0D4E-823C-198F0D4CA99E}" srcOrd="0" destOrd="0" presId="urn:microsoft.com/office/officeart/2005/8/layout/process1"/>
    <dgm:cxn modelId="{2F7674C8-AC0E-D642-8245-CE9A1026EAE9}" type="presOf" srcId="{F65B20CE-35F4-D54C-ADB0-3BC0F52CEF6D}" destId="{BF172419-41F9-5A4B-A10B-F909EE65C52D}" srcOrd="0" destOrd="0" presId="urn:microsoft.com/office/officeart/2005/8/layout/process1"/>
    <dgm:cxn modelId="{C49BA8BF-CE61-6344-8190-45592CF9E244}" srcId="{F65B20CE-35F4-D54C-ADB0-3BC0F52CEF6D}" destId="{B0A39236-63C4-5343-8EF3-A59219439F2F}" srcOrd="5" destOrd="0" parTransId="{6D2D8FFA-9DD9-3A43-9812-7E0D56C09B27}" sibTransId="{3AA73B1C-1E1B-AE46-9E55-5D2E0E2E20A7}"/>
    <dgm:cxn modelId="{7101D540-964D-5D4A-8721-9A0446A82143}" type="presOf" srcId="{FD6BE3CF-1A6F-4848-98C5-B261ABA54984}" destId="{C43B9EB7-AF0E-454C-A459-7FD82367D30A}" srcOrd="0" destOrd="0" presId="urn:microsoft.com/office/officeart/2005/8/layout/process1"/>
    <dgm:cxn modelId="{67E5B075-27F4-354A-B9DF-98BEE932EAE3}" type="presOf" srcId="{07A09FB5-801C-F74E-9605-37275319D0C1}" destId="{B0ABCC6D-0B38-B64B-96B6-D821B0F86FDB}" srcOrd="0" destOrd="0" presId="urn:microsoft.com/office/officeart/2005/8/layout/process1"/>
    <dgm:cxn modelId="{27DC3B36-F52A-254F-8AF0-2E70966024C8}" type="presOf" srcId="{1FBCA051-F666-614E-BE19-FCEE5B780502}" destId="{DB1F3464-0F55-474B-AA55-6AC1690D5A75}" srcOrd="0" destOrd="0" presId="urn:microsoft.com/office/officeart/2005/8/layout/process1"/>
    <dgm:cxn modelId="{4C0D3F45-3A9B-C542-B356-20556B89471F}" type="presOf" srcId="{A6B9D50C-7002-4445-8F5A-5DA17C74399E}" destId="{C0041047-364A-6D48-AA33-6EAB3C81E4DF}" srcOrd="0" destOrd="0" presId="urn:microsoft.com/office/officeart/2005/8/layout/process1"/>
    <dgm:cxn modelId="{311620BC-BC61-4842-A5DD-F0DD0CBB4DDE}" srcId="{F65B20CE-35F4-D54C-ADB0-3BC0F52CEF6D}" destId="{FE0BDAEB-D676-2245-9B8A-AC551280F3B3}" srcOrd="0" destOrd="0" parTransId="{FFCFFB95-BD7D-914D-B114-946A84885CFF}" sibTransId="{522BD620-1DC9-6B44-B4BF-8206A60C4764}"/>
    <dgm:cxn modelId="{875DA1A3-09AF-7642-A125-A49DF7E081E3}" type="presOf" srcId="{96E2BEB1-5EB5-9D47-A084-FB8EC9AE7B0B}" destId="{60D5276C-DBC8-6446-A636-4D01BA5BF468}" srcOrd="0" destOrd="0" presId="urn:microsoft.com/office/officeart/2005/8/layout/process1"/>
    <dgm:cxn modelId="{57DE138E-67F3-A84D-B537-8D41631BA846}" type="presOf" srcId="{FD6BE3CF-1A6F-4848-98C5-B261ABA54984}" destId="{68E664A5-16BA-124C-A76D-C31062B27290}" srcOrd="1" destOrd="0" presId="urn:microsoft.com/office/officeart/2005/8/layout/process1"/>
    <dgm:cxn modelId="{6EE50AC3-9C90-6246-B99F-3D9E2999C313}" srcId="{F65B20CE-35F4-D54C-ADB0-3BC0F52CEF6D}" destId="{1979B263-200F-4E49-9D4E-CCF8BCF35F08}" srcOrd="1" destOrd="0" parTransId="{2259260A-B5B4-3A44-BC7D-38BFE25BB305}" sibTransId="{FD6BE3CF-1A6F-4848-98C5-B261ABA54984}"/>
    <dgm:cxn modelId="{B9005FA2-3D8B-6549-BCAB-19DA940361A9}" type="presOf" srcId="{522BD620-1DC9-6B44-B4BF-8206A60C4764}" destId="{7B74159F-68CC-7844-8F01-C809F3AC6F87}" srcOrd="0" destOrd="0" presId="urn:microsoft.com/office/officeart/2005/8/layout/process1"/>
    <dgm:cxn modelId="{9BE766AF-5198-614F-9D84-80F02446EBAE}" srcId="{F65B20CE-35F4-D54C-ADB0-3BC0F52CEF6D}" destId="{C9CF68FE-819D-1744-A610-4FAD16B7BE66}" srcOrd="3" destOrd="0" parTransId="{C6E2633D-DC70-D94A-8CBA-7DCE19F3D62E}" sibTransId="{A6B9D50C-7002-4445-8F5A-5DA17C74399E}"/>
    <dgm:cxn modelId="{66337C69-B3AE-054B-A1C7-031EDB7AD6BE}" type="presParOf" srcId="{BF172419-41F9-5A4B-A10B-F909EE65C52D}" destId="{431DD461-E8E8-6B4D-B4B2-1488D17A7319}" srcOrd="0" destOrd="0" presId="urn:microsoft.com/office/officeart/2005/8/layout/process1"/>
    <dgm:cxn modelId="{22F2EDF6-5A5C-7B42-905F-ADCBBF1EA272}" type="presParOf" srcId="{BF172419-41F9-5A4B-A10B-F909EE65C52D}" destId="{7B74159F-68CC-7844-8F01-C809F3AC6F87}" srcOrd="1" destOrd="0" presId="urn:microsoft.com/office/officeart/2005/8/layout/process1"/>
    <dgm:cxn modelId="{4883C5AE-FFA3-434E-902B-31546E71B1C5}" type="presParOf" srcId="{7B74159F-68CC-7844-8F01-C809F3AC6F87}" destId="{979450BA-81C7-D54D-BA18-705C44520C84}" srcOrd="0" destOrd="0" presId="urn:microsoft.com/office/officeart/2005/8/layout/process1"/>
    <dgm:cxn modelId="{09C590F6-9825-7146-AB5E-ED0D2184D4A5}" type="presParOf" srcId="{BF172419-41F9-5A4B-A10B-F909EE65C52D}" destId="{CE6F9774-FE80-0D4E-823C-198F0D4CA99E}" srcOrd="2" destOrd="0" presId="urn:microsoft.com/office/officeart/2005/8/layout/process1"/>
    <dgm:cxn modelId="{1E0BDC5D-1BFA-DD4B-8915-50B1F40A50C8}" type="presParOf" srcId="{BF172419-41F9-5A4B-A10B-F909EE65C52D}" destId="{C43B9EB7-AF0E-454C-A459-7FD82367D30A}" srcOrd="3" destOrd="0" presId="urn:microsoft.com/office/officeart/2005/8/layout/process1"/>
    <dgm:cxn modelId="{EEE4E640-C516-0242-882D-5657B831CCD0}" type="presParOf" srcId="{C43B9EB7-AF0E-454C-A459-7FD82367D30A}" destId="{68E664A5-16BA-124C-A76D-C31062B27290}" srcOrd="0" destOrd="0" presId="urn:microsoft.com/office/officeart/2005/8/layout/process1"/>
    <dgm:cxn modelId="{BEF0475D-9A14-624F-9EB0-EAFF7DFD6938}" type="presParOf" srcId="{BF172419-41F9-5A4B-A10B-F909EE65C52D}" destId="{60D5276C-DBC8-6446-A636-4D01BA5BF468}" srcOrd="4" destOrd="0" presId="urn:microsoft.com/office/officeart/2005/8/layout/process1"/>
    <dgm:cxn modelId="{2994523A-6CAC-4A44-85C2-7615AC25F824}" type="presParOf" srcId="{BF172419-41F9-5A4B-A10B-F909EE65C52D}" destId="{DB1F3464-0F55-474B-AA55-6AC1690D5A75}" srcOrd="5" destOrd="0" presId="urn:microsoft.com/office/officeart/2005/8/layout/process1"/>
    <dgm:cxn modelId="{FA941D9E-35E5-484A-8400-9868C8068C17}" type="presParOf" srcId="{DB1F3464-0F55-474B-AA55-6AC1690D5A75}" destId="{B776E07E-69B6-AB42-A59B-50CF0C01D562}" srcOrd="0" destOrd="0" presId="urn:microsoft.com/office/officeart/2005/8/layout/process1"/>
    <dgm:cxn modelId="{8D36A1B5-8AC1-6948-9706-026A190DF541}" type="presParOf" srcId="{BF172419-41F9-5A4B-A10B-F909EE65C52D}" destId="{E17E9914-953D-BC45-9A28-EF7831B8FDB0}" srcOrd="6" destOrd="0" presId="urn:microsoft.com/office/officeart/2005/8/layout/process1"/>
    <dgm:cxn modelId="{890CFFDE-5A40-A346-B0DF-B2808AB13176}" type="presParOf" srcId="{BF172419-41F9-5A4B-A10B-F909EE65C52D}" destId="{C0041047-364A-6D48-AA33-6EAB3C81E4DF}" srcOrd="7" destOrd="0" presId="urn:microsoft.com/office/officeart/2005/8/layout/process1"/>
    <dgm:cxn modelId="{F5616440-4955-8E4F-A12F-4178E4873BB4}" type="presParOf" srcId="{C0041047-364A-6D48-AA33-6EAB3C81E4DF}" destId="{0544BE99-7328-EE48-86E1-D12FDFAAB466}" srcOrd="0" destOrd="0" presId="urn:microsoft.com/office/officeart/2005/8/layout/process1"/>
    <dgm:cxn modelId="{F9C6AF9F-05EF-6546-9180-9DCCA7EAD690}" type="presParOf" srcId="{BF172419-41F9-5A4B-A10B-F909EE65C52D}" destId="{C6DEA5F5-7A04-D24E-B70F-04A316C0AC98}" srcOrd="8" destOrd="0" presId="urn:microsoft.com/office/officeart/2005/8/layout/process1"/>
    <dgm:cxn modelId="{233663F1-E257-AA4F-8575-86347D1BF01B}" type="presParOf" srcId="{BF172419-41F9-5A4B-A10B-F909EE65C52D}" destId="{B0ABCC6D-0B38-B64B-96B6-D821B0F86FDB}" srcOrd="9" destOrd="0" presId="urn:microsoft.com/office/officeart/2005/8/layout/process1"/>
    <dgm:cxn modelId="{9B758258-AEF3-D14D-A541-22CD2322AB00}" type="presParOf" srcId="{B0ABCC6D-0B38-B64B-96B6-D821B0F86FDB}" destId="{B25F0A35-1049-FB4C-B26F-6B9381BE4621}" srcOrd="0" destOrd="0" presId="urn:microsoft.com/office/officeart/2005/8/layout/process1"/>
    <dgm:cxn modelId="{B27CBDF9-38E3-794C-B0D1-0F7F5D03412B}" type="presParOf" srcId="{BF172419-41F9-5A4B-A10B-F909EE65C52D}" destId="{BC38D4C1-5967-6A47-BD4A-AC3AF24CE71C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FBD196-E800-3740-B94B-8EABD619A021}" type="doc">
      <dgm:prSet loTypeId="urn:microsoft.com/office/officeart/2008/layout/RadialCluster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5D19715-1579-7D4E-BE8F-A00DDA7888B1}">
      <dgm:prSet phldrT="[Text]" custT="1"/>
      <dgm:spPr>
        <a:gradFill rotWithShape="0">
          <a:gsLst>
            <a:gs pos="0">
              <a:schemeClr val="accent3">
                <a:lumMod val="75000"/>
              </a:schemeClr>
            </a:gs>
            <a:gs pos="80000">
              <a:schemeClr val="accent3">
                <a:lumMod val="75000"/>
              </a:schemeClr>
            </a:gs>
            <a:gs pos="100000">
              <a:schemeClr val="accent3"/>
            </a:gs>
          </a:gsLst>
        </a:gradFill>
      </dgm:spPr>
      <dgm:t>
        <a:bodyPr/>
        <a:lstStyle/>
        <a:p>
          <a:r>
            <a:rPr lang="en-US" sz="2000" b="1" dirty="0">
              <a:solidFill>
                <a:schemeClr val="tx1"/>
              </a:solidFill>
            </a:rPr>
            <a:t>Bachelor </a:t>
          </a:r>
          <a:r>
            <a:rPr lang="en-US" sz="2000" b="1" dirty="0" smtClean="0">
              <a:solidFill>
                <a:schemeClr val="tx1"/>
              </a:solidFill>
            </a:rPr>
            <a:t>of Agribusiness </a:t>
          </a:r>
          <a:r>
            <a:rPr lang="en-US" sz="2000" b="1" dirty="0">
              <a:solidFill>
                <a:schemeClr val="tx1"/>
              </a:solidFill>
            </a:rPr>
            <a:t>and Food </a:t>
          </a:r>
          <a:r>
            <a:rPr lang="en-US" sz="2000" b="1" dirty="0" smtClean="0">
              <a:solidFill>
                <a:schemeClr val="tx1"/>
              </a:solidFill>
            </a:rPr>
            <a:t>Marketing</a:t>
          </a:r>
          <a:endParaRPr lang="en-US" sz="2000" b="1" dirty="0">
            <a:solidFill>
              <a:schemeClr val="tx1"/>
            </a:solidFill>
          </a:endParaRPr>
        </a:p>
      </dgm:t>
    </dgm:pt>
    <dgm:pt modelId="{9A99673E-90F6-FF4F-8EC7-C54EBDE54D3E}" type="parTrans" cxnId="{C8A4B679-B8EB-964D-B8D2-37E7F8C27657}">
      <dgm:prSet/>
      <dgm:spPr/>
      <dgm:t>
        <a:bodyPr/>
        <a:lstStyle/>
        <a:p>
          <a:endParaRPr lang="en-US" sz="1400"/>
        </a:p>
      </dgm:t>
    </dgm:pt>
    <dgm:pt modelId="{639E13DB-5257-8E42-A9CA-2E7BB3BFC29F}" type="sibTrans" cxnId="{C8A4B679-B8EB-964D-B8D2-37E7F8C27657}">
      <dgm:prSet/>
      <dgm:spPr/>
      <dgm:t>
        <a:bodyPr/>
        <a:lstStyle/>
        <a:p>
          <a:endParaRPr lang="en-US" sz="1400"/>
        </a:p>
      </dgm:t>
    </dgm:pt>
    <dgm:pt modelId="{CA58EB03-39C9-A641-B510-DD520C130AFA}">
      <dgm:prSet phldrT="[Text]" custT="1"/>
      <dgm:spPr/>
      <dgm:t>
        <a:bodyPr/>
        <a:lstStyle/>
        <a:p>
          <a:r>
            <a:rPr lang="en-NZ" sz="1400"/>
            <a:t>Management of Plant and Animal Production Systems</a:t>
          </a:r>
          <a:r>
            <a:rPr lang="en-US" sz="1400"/>
            <a:t> </a:t>
          </a:r>
        </a:p>
      </dgm:t>
    </dgm:pt>
    <dgm:pt modelId="{7A9B1922-39D8-064A-A259-176FEB80B428}" type="parTrans" cxnId="{D9EC078D-56CF-784B-B9F7-104C28D6CE03}">
      <dgm:prSet/>
      <dgm:spPr/>
      <dgm:t>
        <a:bodyPr/>
        <a:lstStyle/>
        <a:p>
          <a:endParaRPr lang="en-US" sz="1400"/>
        </a:p>
      </dgm:t>
    </dgm:pt>
    <dgm:pt modelId="{93A9E735-891B-C044-B45F-D531725BA069}" type="sibTrans" cxnId="{D9EC078D-56CF-784B-B9F7-104C28D6CE03}">
      <dgm:prSet/>
      <dgm:spPr/>
      <dgm:t>
        <a:bodyPr/>
        <a:lstStyle/>
        <a:p>
          <a:endParaRPr lang="en-US" sz="1400"/>
        </a:p>
      </dgm:t>
    </dgm:pt>
    <dgm:pt modelId="{4F26ECAC-6B4D-D74F-A299-5FE37248E23C}">
      <dgm:prSet phldrT="[Text]" custT="1"/>
      <dgm:spPr/>
      <dgm:t>
        <a:bodyPr/>
        <a:lstStyle/>
        <a:p>
          <a:r>
            <a:rPr lang="en-US" sz="1400"/>
            <a:t>Agribusiness Management</a:t>
          </a:r>
        </a:p>
      </dgm:t>
    </dgm:pt>
    <dgm:pt modelId="{3CF2E844-2991-A14E-A88E-2637BE23E8A9}" type="parTrans" cxnId="{E76720FB-1593-C84C-B8CC-B8CBBAC9F076}">
      <dgm:prSet/>
      <dgm:spPr/>
      <dgm:t>
        <a:bodyPr/>
        <a:lstStyle/>
        <a:p>
          <a:endParaRPr lang="en-US" sz="1400"/>
        </a:p>
      </dgm:t>
    </dgm:pt>
    <dgm:pt modelId="{60888811-1BB7-E54B-8B25-5051992168F5}" type="sibTrans" cxnId="{E76720FB-1593-C84C-B8CC-B8CBBAC9F076}">
      <dgm:prSet/>
      <dgm:spPr/>
      <dgm:t>
        <a:bodyPr/>
        <a:lstStyle/>
        <a:p>
          <a:endParaRPr lang="en-US" sz="1400"/>
        </a:p>
      </dgm:t>
    </dgm:pt>
    <dgm:pt modelId="{FF469830-7D3A-954C-B2E5-1C14CB3CCC55}">
      <dgm:prSet phldrT="[Text]" custT="1"/>
      <dgm:spPr/>
      <dgm:t>
        <a:bodyPr/>
        <a:lstStyle/>
        <a:p>
          <a:r>
            <a:rPr lang="en-US" sz="1400"/>
            <a:t>Food Proceesing, Quality and Innovation </a:t>
          </a:r>
        </a:p>
      </dgm:t>
    </dgm:pt>
    <dgm:pt modelId="{3504198F-BFD1-8840-9C8E-43064085582D}" type="parTrans" cxnId="{01A978C5-CBB8-204F-A933-901D45B445A0}">
      <dgm:prSet/>
      <dgm:spPr/>
      <dgm:t>
        <a:bodyPr/>
        <a:lstStyle/>
        <a:p>
          <a:endParaRPr lang="en-US" sz="1400"/>
        </a:p>
      </dgm:t>
    </dgm:pt>
    <dgm:pt modelId="{88F36250-A2F5-894C-AC06-31E38D88FBD6}" type="sibTrans" cxnId="{01A978C5-CBB8-204F-A933-901D45B445A0}">
      <dgm:prSet/>
      <dgm:spPr/>
      <dgm:t>
        <a:bodyPr/>
        <a:lstStyle/>
        <a:p>
          <a:endParaRPr lang="en-US" sz="1400"/>
        </a:p>
      </dgm:t>
    </dgm:pt>
    <dgm:pt modelId="{5ADC52DB-8550-BE41-A387-A4671E5E40BA}">
      <dgm:prSet custT="1"/>
      <dgm:spPr/>
      <dgm:t>
        <a:bodyPr/>
        <a:lstStyle/>
        <a:p>
          <a:r>
            <a:rPr lang="en-US" sz="1400"/>
            <a:t>Economics, Finance and Law</a:t>
          </a:r>
        </a:p>
      </dgm:t>
    </dgm:pt>
    <dgm:pt modelId="{7B291512-44B7-7A48-83AC-43FF57E7689D}" type="parTrans" cxnId="{EFAB8E49-79F5-F541-A1C0-C74688623853}">
      <dgm:prSet/>
      <dgm:spPr/>
      <dgm:t>
        <a:bodyPr/>
        <a:lstStyle/>
        <a:p>
          <a:endParaRPr lang="en-US" sz="1400"/>
        </a:p>
      </dgm:t>
    </dgm:pt>
    <dgm:pt modelId="{0F8A9B52-BEFA-A149-8B33-0A4CFB672A36}" type="sibTrans" cxnId="{EFAB8E49-79F5-F541-A1C0-C74688623853}">
      <dgm:prSet/>
      <dgm:spPr/>
      <dgm:t>
        <a:bodyPr/>
        <a:lstStyle/>
        <a:p>
          <a:endParaRPr lang="en-US" sz="1400"/>
        </a:p>
      </dgm:t>
    </dgm:pt>
    <dgm:pt modelId="{135CD741-CCAE-4643-A828-795B4C4A1834}">
      <dgm:prSet custT="1"/>
      <dgm:spPr/>
      <dgm:t>
        <a:bodyPr/>
        <a:lstStyle/>
        <a:p>
          <a:r>
            <a:rPr lang="en-US" sz="1400"/>
            <a:t>Agri-Food Marketing</a:t>
          </a:r>
        </a:p>
      </dgm:t>
    </dgm:pt>
    <dgm:pt modelId="{435B074E-9F0E-EC4D-ABD7-347ACB210FF9}" type="parTrans" cxnId="{D27E02E9-3917-6543-A384-E489AE2CE8CD}">
      <dgm:prSet/>
      <dgm:spPr/>
      <dgm:t>
        <a:bodyPr/>
        <a:lstStyle/>
        <a:p>
          <a:endParaRPr lang="en-US" sz="1400"/>
        </a:p>
      </dgm:t>
    </dgm:pt>
    <dgm:pt modelId="{50A6C5A8-CB65-4044-A663-BF7334691432}" type="sibTrans" cxnId="{D27E02E9-3917-6543-A384-E489AE2CE8CD}">
      <dgm:prSet/>
      <dgm:spPr/>
      <dgm:t>
        <a:bodyPr/>
        <a:lstStyle/>
        <a:p>
          <a:endParaRPr lang="en-US" sz="1400"/>
        </a:p>
      </dgm:t>
    </dgm:pt>
    <dgm:pt modelId="{B55910CE-E7BD-3B4E-BA82-1E914C994FA9}">
      <dgm:prSet custT="1"/>
      <dgm:spPr/>
      <dgm:t>
        <a:bodyPr/>
        <a:lstStyle/>
        <a:p>
          <a:r>
            <a:rPr lang="en-US" sz="1400"/>
            <a:t>Supply Chain Management</a:t>
          </a:r>
        </a:p>
      </dgm:t>
    </dgm:pt>
    <dgm:pt modelId="{1ACF6972-E67B-364D-8359-D4280268886D}" type="parTrans" cxnId="{23039D0C-0B18-1E4D-B610-3B51F8402A3E}">
      <dgm:prSet/>
      <dgm:spPr/>
      <dgm:t>
        <a:bodyPr/>
        <a:lstStyle/>
        <a:p>
          <a:endParaRPr lang="en-US" sz="1400"/>
        </a:p>
      </dgm:t>
    </dgm:pt>
    <dgm:pt modelId="{F617FE92-141D-C147-8346-9F168BAA8006}" type="sibTrans" cxnId="{23039D0C-0B18-1E4D-B610-3B51F8402A3E}">
      <dgm:prSet/>
      <dgm:spPr/>
      <dgm:t>
        <a:bodyPr/>
        <a:lstStyle/>
        <a:p>
          <a:endParaRPr lang="en-US" sz="1400"/>
        </a:p>
      </dgm:t>
    </dgm:pt>
    <dgm:pt modelId="{E228E64F-679D-F34D-B92D-45E82D6D45AE}">
      <dgm:prSet custT="1"/>
      <dgm:spPr/>
      <dgm:t>
        <a:bodyPr/>
        <a:lstStyle/>
        <a:p>
          <a:r>
            <a:rPr lang="en-US" sz="1400" dirty="0"/>
            <a:t>International Trade and Global Business</a:t>
          </a:r>
        </a:p>
      </dgm:t>
    </dgm:pt>
    <dgm:pt modelId="{728FE7BF-6F6D-054F-AA5C-FE1F4AE1A564}" type="parTrans" cxnId="{AA2ADD5D-4318-A146-9AE4-AB1873D4D82B}">
      <dgm:prSet/>
      <dgm:spPr/>
      <dgm:t>
        <a:bodyPr/>
        <a:lstStyle/>
        <a:p>
          <a:endParaRPr lang="en-US" sz="1400"/>
        </a:p>
      </dgm:t>
    </dgm:pt>
    <dgm:pt modelId="{68CAA861-9AE0-8A4B-BA56-EE5D7FF63C57}" type="sibTrans" cxnId="{AA2ADD5D-4318-A146-9AE4-AB1873D4D82B}">
      <dgm:prSet/>
      <dgm:spPr/>
      <dgm:t>
        <a:bodyPr/>
        <a:lstStyle/>
        <a:p>
          <a:endParaRPr lang="en-US" sz="1400"/>
        </a:p>
      </dgm:t>
    </dgm:pt>
    <dgm:pt modelId="{0EEB44C2-76F2-BC41-8CE4-D984B35AEFAB}" type="pres">
      <dgm:prSet presAssocID="{86FBD196-E800-3740-B94B-8EABD619A021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NZ"/>
        </a:p>
      </dgm:t>
    </dgm:pt>
    <dgm:pt modelId="{5D3D876D-8930-654C-845D-341AD11784D7}" type="pres">
      <dgm:prSet presAssocID="{C5D19715-1579-7D4E-BE8F-A00DDA7888B1}" presName="singleCycle" presStyleCnt="0"/>
      <dgm:spPr/>
    </dgm:pt>
    <dgm:pt modelId="{2807E2AF-C9C3-5146-B60D-CE12267E0332}" type="pres">
      <dgm:prSet presAssocID="{C5D19715-1579-7D4E-BE8F-A00DDA7888B1}" presName="singleCenter" presStyleLbl="node1" presStyleIdx="0" presStyleCnt="8" custScaleX="153692" custScaleY="61668">
        <dgm:presLayoutVars>
          <dgm:chMax val="7"/>
          <dgm:chPref val="7"/>
        </dgm:presLayoutVars>
      </dgm:prSet>
      <dgm:spPr/>
      <dgm:t>
        <a:bodyPr/>
        <a:lstStyle/>
        <a:p>
          <a:endParaRPr lang="en-NZ"/>
        </a:p>
      </dgm:t>
    </dgm:pt>
    <dgm:pt modelId="{B50EE1DE-BCA1-334D-BEF0-DEE9302C11E8}" type="pres">
      <dgm:prSet presAssocID="{7A9B1922-39D8-064A-A259-176FEB80B428}" presName="Name56" presStyleLbl="parChTrans1D2" presStyleIdx="0" presStyleCnt="7"/>
      <dgm:spPr/>
      <dgm:t>
        <a:bodyPr/>
        <a:lstStyle/>
        <a:p>
          <a:endParaRPr lang="en-NZ"/>
        </a:p>
      </dgm:t>
    </dgm:pt>
    <dgm:pt modelId="{646C87A7-FE8E-5F4E-BC14-F9B4C1B73689}" type="pres">
      <dgm:prSet presAssocID="{CA58EB03-39C9-A641-B510-DD520C130AFA}" presName="text0" presStyleLbl="node1" presStyleIdx="1" presStyleCnt="8" custScaleX="203198" custScaleY="84998" custRadScaleRad="85567" custRadScaleInc="-4208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DB1C7679-4786-974D-B143-56977248E70B}" type="pres">
      <dgm:prSet presAssocID="{3CF2E844-2991-A14E-A88E-2637BE23E8A9}" presName="Name56" presStyleLbl="parChTrans1D2" presStyleIdx="1" presStyleCnt="7"/>
      <dgm:spPr/>
      <dgm:t>
        <a:bodyPr/>
        <a:lstStyle/>
        <a:p>
          <a:endParaRPr lang="en-NZ"/>
        </a:p>
      </dgm:t>
    </dgm:pt>
    <dgm:pt modelId="{47DE385B-ABB9-C148-BB76-60D9A4696129}" type="pres">
      <dgm:prSet presAssocID="{4F26ECAC-6B4D-D74F-A299-5FE37248E23C}" presName="text0" presStyleLbl="node1" presStyleIdx="2" presStyleCnt="8" custScaleX="127194" custScaleY="81063" custRadScaleRad="120252" custRadScaleInc="41789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88BDE9B3-C147-6941-B0AB-A07C5FBF9E97}" type="pres">
      <dgm:prSet presAssocID="{3504198F-BFD1-8840-9C8E-43064085582D}" presName="Name56" presStyleLbl="parChTrans1D2" presStyleIdx="2" presStyleCnt="7"/>
      <dgm:spPr/>
      <dgm:t>
        <a:bodyPr/>
        <a:lstStyle/>
        <a:p>
          <a:endParaRPr lang="en-NZ"/>
        </a:p>
      </dgm:t>
    </dgm:pt>
    <dgm:pt modelId="{1E50B8FA-0720-304A-808C-E44661D0E8F4}" type="pres">
      <dgm:prSet presAssocID="{FF469830-7D3A-954C-B2E5-1C14CB3CCC55}" presName="text0" presStyleLbl="node1" presStyleIdx="3" presStyleCnt="8" custScaleX="143247" custScaleY="79033" custRadScaleRad="113734" custRadScaleInc="480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6F84D8B1-E460-9E4D-9EEE-E297D8871B6C}" type="pres">
      <dgm:prSet presAssocID="{7B291512-44B7-7A48-83AC-43FF57E7689D}" presName="Name56" presStyleLbl="parChTrans1D2" presStyleIdx="3" presStyleCnt="7"/>
      <dgm:spPr/>
      <dgm:t>
        <a:bodyPr/>
        <a:lstStyle/>
        <a:p>
          <a:endParaRPr lang="en-NZ"/>
        </a:p>
      </dgm:t>
    </dgm:pt>
    <dgm:pt modelId="{9135A690-A44E-F54F-AB7D-256E565BBC2B}" type="pres">
      <dgm:prSet presAssocID="{5ADC52DB-8550-BE41-A387-A4671E5E40BA}" presName="text0" presStyleLbl="node1" presStyleIdx="4" presStyleCnt="8" custScaleX="129553" custScaleY="60941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F2ECE9EE-79BA-8B4C-AE21-DBF8AFD6B0C2}" type="pres">
      <dgm:prSet presAssocID="{435B074E-9F0E-EC4D-ABD7-347ACB210FF9}" presName="Name56" presStyleLbl="parChTrans1D2" presStyleIdx="4" presStyleCnt="7"/>
      <dgm:spPr/>
      <dgm:t>
        <a:bodyPr/>
        <a:lstStyle/>
        <a:p>
          <a:endParaRPr lang="en-NZ"/>
        </a:p>
      </dgm:t>
    </dgm:pt>
    <dgm:pt modelId="{EA67908F-24CF-6240-AB61-2AC58598F25A}" type="pres">
      <dgm:prSet presAssocID="{135CD741-CCAE-4643-A828-795B4C4A1834}" presName="text0" presStyleLbl="node1" presStyleIdx="5" presStyleCnt="8" custScaleX="136029" custScaleY="60941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4D75B32B-3608-B240-8EEB-5AD0422A9A58}" type="pres">
      <dgm:prSet presAssocID="{1ACF6972-E67B-364D-8359-D4280268886D}" presName="Name56" presStyleLbl="parChTrans1D2" presStyleIdx="5" presStyleCnt="7"/>
      <dgm:spPr/>
      <dgm:t>
        <a:bodyPr/>
        <a:lstStyle/>
        <a:p>
          <a:endParaRPr lang="en-NZ"/>
        </a:p>
      </dgm:t>
    </dgm:pt>
    <dgm:pt modelId="{5131F7C6-42E2-5A40-9AE0-906E262FAFB3}" type="pres">
      <dgm:prSet presAssocID="{B55910CE-E7BD-3B4E-BA82-1E914C994FA9}" presName="text0" presStyleLbl="node1" presStyleIdx="6" presStyleCnt="8" custScaleX="130100" custScaleY="76494" custRadScaleRad="124081" custRadScaleInc="-1299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131CD193-8A38-9C4F-A3AE-E42666D500B8}" type="pres">
      <dgm:prSet presAssocID="{728FE7BF-6F6D-054F-AA5C-FE1F4AE1A564}" presName="Name56" presStyleLbl="parChTrans1D2" presStyleIdx="6" presStyleCnt="7"/>
      <dgm:spPr/>
      <dgm:t>
        <a:bodyPr/>
        <a:lstStyle/>
        <a:p>
          <a:endParaRPr lang="en-NZ"/>
        </a:p>
      </dgm:t>
    </dgm:pt>
    <dgm:pt modelId="{780C2934-CA9A-A743-AB3A-CD27F511BD78}" type="pres">
      <dgm:prSet presAssocID="{E228E64F-679D-F34D-B92D-45E82D6D45AE}" presName="text0" presStyleLbl="node1" presStyleIdx="7" presStyleCnt="8" custScaleX="135671" custScaleY="79033" custRadScaleRad="115229" custRadScaleInc="-52062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3E9C249F-C485-D047-B7E3-74047EDAE0F4}" type="presOf" srcId="{B55910CE-E7BD-3B4E-BA82-1E914C994FA9}" destId="{5131F7C6-42E2-5A40-9AE0-906E262FAFB3}" srcOrd="0" destOrd="0" presId="urn:microsoft.com/office/officeart/2008/layout/RadialCluster"/>
    <dgm:cxn modelId="{34C107AF-A57B-9541-97C4-5A9694A5ACF7}" type="presOf" srcId="{1ACF6972-E67B-364D-8359-D4280268886D}" destId="{4D75B32B-3608-B240-8EEB-5AD0422A9A58}" srcOrd="0" destOrd="0" presId="urn:microsoft.com/office/officeart/2008/layout/RadialCluster"/>
    <dgm:cxn modelId="{A69EBF04-5B1F-4C41-B8DC-4DB1F872C71A}" type="presOf" srcId="{5ADC52DB-8550-BE41-A387-A4671E5E40BA}" destId="{9135A690-A44E-F54F-AB7D-256E565BBC2B}" srcOrd="0" destOrd="0" presId="urn:microsoft.com/office/officeart/2008/layout/RadialCluster"/>
    <dgm:cxn modelId="{AA2ADD5D-4318-A146-9AE4-AB1873D4D82B}" srcId="{C5D19715-1579-7D4E-BE8F-A00DDA7888B1}" destId="{E228E64F-679D-F34D-B92D-45E82D6D45AE}" srcOrd="6" destOrd="0" parTransId="{728FE7BF-6F6D-054F-AA5C-FE1F4AE1A564}" sibTransId="{68CAA861-9AE0-8A4B-BA56-EE5D7FF63C57}"/>
    <dgm:cxn modelId="{0664AD87-1540-B340-A82E-45173BB1C9C9}" type="presOf" srcId="{135CD741-CCAE-4643-A828-795B4C4A1834}" destId="{EA67908F-24CF-6240-AB61-2AC58598F25A}" srcOrd="0" destOrd="0" presId="urn:microsoft.com/office/officeart/2008/layout/RadialCluster"/>
    <dgm:cxn modelId="{3B012E3C-6ECF-C840-AC6A-E42E2ED6944D}" type="presOf" srcId="{7B291512-44B7-7A48-83AC-43FF57E7689D}" destId="{6F84D8B1-E460-9E4D-9EEE-E297D8871B6C}" srcOrd="0" destOrd="0" presId="urn:microsoft.com/office/officeart/2008/layout/RadialCluster"/>
    <dgm:cxn modelId="{C8A4B679-B8EB-964D-B8D2-37E7F8C27657}" srcId="{86FBD196-E800-3740-B94B-8EABD619A021}" destId="{C5D19715-1579-7D4E-BE8F-A00DDA7888B1}" srcOrd="0" destOrd="0" parTransId="{9A99673E-90F6-FF4F-8EC7-C54EBDE54D3E}" sibTransId="{639E13DB-5257-8E42-A9CA-2E7BB3BFC29F}"/>
    <dgm:cxn modelId="{1099ACDD-907F-C44E-BEDA-C64C2B65834A}" type="presOf" srcId="{C5D19715-1579-7D4E-BE8F-A00DDA7888B1}" destId="{2807E2AF-C9C3-5146-B60D-CE12267E0332}" srcOrd="0" destOrd="0" presId="urn:microsoft.com/office/officeart/2008/layout/RadialCluster"/>
    <dgm:cxn modelId="{4E800CF1-7FC2-BE4C-B687-0E3B0D2478C6}" type="presOf" srcId="{E228E64F-679D-F34D-B92D-45E82D6D45AE}" destId="{780C2934-CA9A-A743-AB3A-CD27F511BD78}" srcOrd="0" destOrd="0" presId="urn:microsoft.com/office/officeart/2008/layout/RadialCluster"/>
    <dgm:cxn modelId="{EFAB8E49-79F5-F541-A1C0-C74688623853}" srcId="{C5D19715-1579-7D4E-BE8F-A00DDA7888B1}" destId="{5ADC52DB-8550-BE41-A387-A4671E5E40BA}" srcOrd="3" destOrd="0" parTransId="{7B291512-44B7-7A48-83AC-43FF57E7689D}" sibTransId="{0F8A9B52-BEFA-A149-8B33-0A4CFB672A36}"/>
    <dgm:cxn modelId="{D9EC078D-56CF-784B-B9F7-104C28D6CE03}" srcId="{C5D19715-1579-7D4E-BE8F-A00DDA7888B1}" destId="{CA58EB03-39C9-A641-B510-DD520C130AFA}" srcOrd="0" destOrd="0" parTransId="{7A9B1922-39D8-064A-A259-176FEB80B428}" sibTransId="{93A9E735-891B-C044-B45F-D531725BA069}"/>
    <dgm:cxn modelId="{01A978C5-CBB8-204F-A933-901D45B445A0}" srcId="{C5D19715-1579-7D4E-BE8F-A00DDA7888B1}" destId="{FF469830-7D3A-954C-B2E5-1C14CB3CCC55}" srcOrd="2" destOrd="0" parTransId="{3504198F-BFD1-8840-9C8E-43064085582D}" sibTransId="{88F36250-A2F5-894C-AC06-31E38D88FBD6}"/>
    <dgm:cxn modelId="{23039D0C-0B18-1E4D-B610-3B51F8402A3E}" srcId="{C5D19715-1579-7D4E-BE8F-A00DDA7888B1}" destId="{B55910CE-E7BD-3B4E-BA82-1E914C994FA9}" srcOrd="5" destOrd="0" parTransId="{1ACF6972-E67B-364D-8359-D4280268886D}" sibTransId="{F617FE92-141D-C147-8346-9F168BAA8006}"/>
    <dgm:cxn modelId="{8244AF20-261C-4C4F-B991-49D224D2D406}" type="presOf" srcId="{7A9B1922-39D8-064A-A259-176FEB80B428}" destId="{B50EE1DE-BCA1-334D-BEF0-DEE9302C11E8}" srcOrd="0" destOrd="0" presId="urn:microsoft.com/office/officeart/2008/layout/RadialCluster"/>
    <dgm:cxn modelId="{FC3F5C59-E2CB-3140-8F1A-1A31517B9406}" type="presOf" srcId="{FF469830-7D3A-954C-B2E5-1C14CB3CCC55}" destId="{1E50B8FA-0720-304A-808C-E44661D0E8F4}" srcOrd="0" destOrd="0" presId="urn:microsoft.com/office/officeart/2008/layout/RadialCluster"/>
    <dgm:cxn modelId="{64E5D328-E693-514C-844D-2B7F57DC196C}" type="presOf" srcId="{3CF2E844-2991-A14E-A88E-2637BE23E8A9}" destId="{DB1C7679-4786-974D-B143-56977248E70B}" srcOrd="0" destOrd="0" presId="urn:microsoft.com/office/officeart/2008/layout/RadialCluster"/>
    <dgm:cxn modelId="{3CBDC6C7-C554-0843-AB4A-CF115E215B83}" type="presOf" srcId="{CA58EB03-39C9-A641-B510-DD520C130AFA}" destId="{646C87A7-FE8E-5F4E-BC14-F9B4C1B73689}" srcOrd="0" destOrd="0" presId="urn:microsoft.com/office/officeart/2008/layout/RadialCluster"/>
    <dgm:cxn modelId="{4BBD8CCC-9EB8-B944-A46B-C6535B43BF89}" type="presOf" srcId="{3504198F-BFD1-8840-9C8E-43064085582D}" destId="{88BDE9B3-C147-6941-B0AB-A07C5FBF9E97}" srcOrd="0" destOrd="0" presId="urn:microsoft.com/office/officeart/2008/layout/RadialCluster"/>
    <dgm:cxn modelId="{27718C31-42B5-0249-92DB-45E43E0D1A4C}" type="presOf" srcId="{728FE7BF-6F6D-054F-AA5C-FE1F4AE1A564}" destId="{131CD193-8A38-9C4F-A3AE-E42666D500B8}" srcOrd="0" destOrd="0" presId="urn:microsoft.com/office/officeart/2008/layout/RadialCluster"/>
    <dgm:cxn modelId="{7DD9DC5F-94DA-BF4E-A4FA-2899AA9AD8AF}" type="presOf" srcId="{4F26ECAC-6B4D-D74F-A299-5FE37248E23C}" destId="{47DE385B-ABB9-C148-BB76-60D9A4696129}" srcOrd="0" destOrd="0" presId="urn:microsoft.com/office/officeart/2008/layout/RadialCluster"/>
    <dgm:cxn modelId="{E76720FB-1593-C84C-B8CC-B8CBBAC9F076}" srcId="{C5D19715-1579-7D4E-BE8F-A00DDA7888B1}" destId="{4F26ECAC-6B4D-D74F-A299-5FE37248E23C}" srcOrd="1" destOrd="0" parTransId="{3CF2E844-2991-A14E-A88E-2637BE23E8A9}" sibTransId="{60888811-1BB7-E54B-8B25-5051992168F5}"/>
    <dgm:cxn modelId="{2B3C4C7D-CA2A-7544-A2B5-E338817627B9}" type="presOf" srcId="{435B074E-9F0E-EC4D-ABD7-347ACB210FF9}" destId="{F2ECE9EE-79BA-8B4C-AE21-DBF8AFD6B0C2}" srcOrd="0" destOrd="0" presId="urn:microsoft.com/office/officeart/2008/layout/RadialCluster"/>
    <dgm:cxn modelId="{D27E02E9-3917-6543-A384-E489AE2CE8CD}" srcId="{C5D19715-1579-7D4E-BE8F-A00DDA7888B1}" destId="{135CD741-CCAE-4643-A828-795B4C4A1834}" srcOrd="4" destOrd="0" parTransId="{435B074E-9F0E-EC4D-ABD7-347ACB210FF9}" sibTransId="{50A6C5A8-CB65-4044-A663-BF7334691432}"/>
    <dgm:cxn modelId="{8422586A-79A6-7749-9E52-C6EBB08D2306}" type="presOf" srcId="{86FBD196-E800-3740-B94B-8EABD619A021}" destId="{0EEB44C2-76F2-BC41-8CE4-D984B35AEFAB}" srcOrd="0" destOrd="0" presId="urn:microsoft.com/office/officeart/2008/layout/RadialCluster"/>
    <dgm:cxn modelId="{5D34B861-4BB7-074A-BD89-EBAF7D1BB42A}" type="presParOf" srcId="{0EEB44C2-76F2-BC41-8CE4-D984B35AEFAB}" destId="{5D3D876D-8930-654C-845D-341AD11784D7}" srcOrd="0" destOrd="0" presId="urn:microsoft.com/office/officeart/2008/layout/RadialCluster"/>
    <dgm:cxn modelId="{10C4A526-D2D4-2849-BB18-F71F32B0FACC}" type="presParOf" srcId="{5D3D876D-8930-654C-845D-341AD11784D7}" destId="{2807E2AF-C9C3-5146-B60D-CE12267E0332}" srcOrd="0" destOrd="0" presId="urn:microsoft.com/office/officeart/2008/layout/RadialCluster"/>
    <dgm:cxn modelId="{8B8DCCD8-2A96-7948-A23D-DC8EE8BB83DB}" type="presParOf" srcId="{5D3D876D-8930-654C-845D-341AD11784D7}" destId="{B50EE1DE-BCA1-334D-BEF0-DEE9302C11E8}" srcOrd="1" destOrd="0" presId="urn:microsoft.com/office/officeart/2008/layout/RadialCluster"/>
    <dgm:cxn modelId="{68E54778-5A97-6544-8A77-BD8D39660BC8}" type="presParOf" srcId="{5D3D876D-8930-654C-845D-341AD11784D7}" destId="{646C87A7-FE8E-5F4E-BC14-F9B4C1B73689}" srcOrd="2" destOrd="0" presId="urn:microsoft.com/office/officeart/2008/layout/RadialCluster"/>
    <dgm:cxn modelId="{A9501D14-A8A5-0E46-B7AF-A4214A537CEA}" type="presParOf" srcId="{5D3D876D-8930-654C-845D-341AD11784D7}" destId="{DB1C7679-4786-974D-B143-56977248E70B}" srcOrd="3" destOrd="0" presId="urn:microsoft.com/office/officeart/2008/layout/RadialCluster"/>
    <dgm:cxn modelId="{94905741-6D55-D141-B953-1C4AC5432AB9}" type="presParOf" srcId="{5D3D876D-8930-654C-845D-341AD11784D7}" destId="{47DE385B-ABB9-C148-BB76-60D9A4696129}" srcOrd="4" destOrd="0" presId="urn:microsoft.com/office/officeart/2008/layout/RadialCluster"/>
    <dgm:cxn modelId="{6A42E974-9A67-FA49-9CD6-EE930DE1EE1D}" type="presParOf" srcId="{5D3D876D-8930-654C-845D-341AD11784D7}" destId="{88BDE9B3-C147-6941-B0AB-A07C5FBF9E97}" srcOrd="5" destOrd="0" presId="urn:microsoft.com/office/officeart/2008/layout/RadialCluster"/>
    <dgm:cxn modelId="{474ED85E-CFE0-F245-82B3-707C31BF9B47}" type="presParOf" srcId="{5D3D876D-8930-654C-845D-341AD11784D7}" destId="{1E50B8FA-0720-304A-808C-E44661D0E8F4}" srcOrd="6" destOrd="0" presId="urn:microsoft.com/office/officeart/2008/layout/RadialCluster"/>
    <dgm:cxn modelId="{AC92B550-3959-0748-80E0-DE31FBDB070A}" type="presParOf" srcId="{5D3D876D-8930-654C-845D-341AD11784D7}" destId="{6F84D8B1-E460-9E4D-9EEE-E297D8871B6C}" srcOrd="7" destOrd="0" presId="urn:microsoft.com/office/officeart/2008/layout/RadialCluster"/>
    <dgm:cxn modelId="{E038E257-B082-8441-8568-2E4F669F35F6}" type="presParOf" srcId="{5D3D876D-8930-654C-845D-341AD11784D7}" destId="{9135A690-A44E-F54F-AB7D-256E565BBC2B}" srcOrd="8" destOrd="0" presId="urn:microsoft.com/office/officeart/2008/layout/RadialCluster"/>
    <dgm:cxn modelId="{2451E546-DED9-4543-A0E6-364DA6777733}" type="presParOf" srcId="{5D3D876D-8930-654C-845D-341AD11784D7}" destId="{F2ECE9EE-79BA-8B4C-AE21-DBF8AFD6B0C2}" srcOrd="9" destOrd="0" presId="urn:microsoft.com/office/officeart/2008/layout/RadialCluster"/>
    <dgm:cxn modelId="{F9CC5FC1-F080-CE45-BF69-724CF38800D8}" type="presParOf" srcId="{5D3D876D-8930-654C-845D-341AD11784D7}" destId="{EA67908F-24CF-6240-AB61-2AC58598F25A}" srcOrd="10" destOrd="0" presId="urn:microsoft.com/office/officeart/2008/layout/RadialCluster"/>
    <dgm:cxn modelId="{90C60EDD-4A9C-E04D-BB00-3790A7784BA1}" type="presParOf" srcId="{5D3D876D-8930-654C-845D-341AD11784D7}" destId="{4D75B32B-3608-B240-8EEB-5AD0422A9A58}" srcOrd="11" destOrd="0" presId="urn:microsoft.com/office/officeart/2008/layout/RadialCluster"/>
    <dgm:cxn modelId="{674BD054-AA2F-8545-B156-78BE1711E9B0}" type="presParOf" srcId="{5D3D876D-8930-654C-845D-341AD11784D7}" destId="{5131F7C6-42E2-5A40-9AE0-906E262FAFB3}" srcOrd="12" destOrd="0" presId="urn:microsoft.com/office/officeart/2008/layout/RadialCluster"/>
    <dgm:cxn modelId="{95E43F14-3C5C-114B-B740-FA79B30C212C}" type="presParOf" srcId="{5D3D876D-8930-654C-845D-341AD11784D7}" destId="{131CD193-8A38-9C4F-A3AE-E42666D500B8}" srcOrd="13" destOrd="0" presId="urn:microsoft.com/office/officeart/2008/layout/RadialCluster"/>
    <dgm:cxn modelId="{9221CBDF-486A-904C-916E-0ED7AA9F742B}" type="presParOf" srcId="{5D3D876D-8930-654C-845D-341AD11784D7}" destId="{780C2934-CA9A-A743-AB3A-CD27F511BD78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55C56-4345-40B0-84A8-F5AE16F1FD2E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57560-7759-4454-B432-B26122E6959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69373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byMUj4keN68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dirty="0" smtClean="0">
                <a:hlinkClick r:id="rId3"/>
              </a:rPr>
              <a:t>http://www.youtube.com/watch?v=byMUj4keN68</a:t>
            </a:r>
            <a:endParaRPr lang="en-NZ" dirty="0" smtClean="0"/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57560-7759-4454-B432-B26122E69592}" type="slidenum">
              <a:rPr lang="en-NZ" smtClean="0"/>
              <a:t>12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77062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82240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8E536A95-BCEC-4BCE-8F2E-0E21F15887C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2435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8E536A95-BCEC-4BCE-8F2E-0E21F15887C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019737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10972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392" y="3789045"/>
            <a:ext cx="10972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623393" y="6245225"/>
            <a:ext cx="5770827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E536A95-BCEC-4BCE-8F2E-0E21F15887C8}" type="slidenum">
              <a:rPr lang="en-NZ" smtClean="0"/>
              <a:t>‹#›</a:t>
            </a:fld>
            <a:endParaRPr lang="en-NZ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50000"/>
          <a:stretch/>
        </p:blipFill>
        <p:spPr bwMode="auto">
          <a:xfrm>
            <a:off x="-41096" y="6684589"/>
            <a:ext cx="12240683" cy="191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3453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93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93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E536A95-BCEC-4BCE-8F2E-0E21F15887C8}" type="slidenum">
              <a:rPr lang="en-NZ" smtClean="0"/>
              <a:t>‹#›</a:t>
            </a:fld>
            <a:endParaRPr lang="en-NZ"/>
          </a:p>
        </p:txBody>
      </p:sp>
      <p:sp>
        <p:nvSpPr>
          <p:cNvPr id="10" name="Rectangle 9"/>
          <p:cNvSpPr txBox="1">
            <a:spLocks noChangeArrowheads="1"/>
          </p:cNvSpPr>
          <p:nvPr/>
        </p:nvSpPr>
        <p:spPr>
          <a:xfrm>
            <a:off x="623393" y="6245225"/>
            <a:ext cx="5770827" cy="476250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100" smtClean="0"/>
              <a:t>Nic Lees – Senior Lecturer in Agribusiness Management</a:t>
            </a:r>
            <a:endParaRPr lang="en-US" sz="1100" dirty="0"/>
          </a:p>
        </p:txBody>
      </p:sp>
      <p:sp>
        <p:nvSpPr>
          <p:cNvPr id="11" name="Rectangle 10"/>
          <p:cNvSpPr txBox="1">
            <a:spLocks noChangeArrowheads="1"/>
          </p:cNvSpPr>
          <p:nvPr/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NZ" sz="1100" i="1" smtClean="0"/>
              <a:t>Agribusiness in Oceania </a:t>
            </a:r>
            <a:endParaRPr lang="en-US" sz="1100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50000"/>
          <a:stretch/>
        </p:blipFill>
        <p:spPr bwMode="auto">
          <a:xfrm>
            <a:off x="-48683" y="6684589"/>
            <a:ext cx="12385376" cy="193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89953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0" y="1600205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E536A95-BCEC-4BCE-8F2E-0E21F15887C8}" type="slidenum">
              <a:rPr lang="en-NZ" smtClean="0"/>
              <a:t>‹#›</a:t>
            </a:fld>
            <a:endParaRPr lang="en-NZ"/>
          </a:p>
        </p:txBody>
      </p:sp>
      <p:sp>
        <p:nvSpPr>
          <p:cNvPr id="8" name="Rectangle 7"/>
          <p:cNvSpPr txBox="1">
            <a:spLocks noChangeArrowheads="1"/>
          </p:cNvSpPr>
          <p:nvPr/>
        </p:nvSpPr>
        <p:spPr>
          <a:xfrm>
            <a:off x="623393" y="6245225"/>
            <a:ext cx="5770827" cy="476250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200" smtClean="0"/>
              <a:t>Nic Lees – Senior Lecturer in Agribusiness Management</a:t>
            </a:r>
            <a:endParaRPr lang="en-US" sz="1200" dirty="0"/>
          </a:p>
        </p:txBody>
      </p:sp>
      <p:sp>
        <p:nvSpPr>
          <p:cNvPr id="9" name="Rectangle 8"/>
          <p:cNvSpPr txBox="1">
            <a:spLocks noChangeArrowheads="1"/>
          </p:cNvSpPr>
          <p:nvPr/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NZ" sz="1200" i="1" smtClean="0"/>
              <a:t>Agribusiness in Oceania </a:t>
            </a:r>
            <a:endParaRPr lang="en-US" sz="12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50000"/>
          <a:stretch/>
        </p:blipFill>
        <p:spPr bwMode="auto">
          <a:xfrm>
            <a:off x="-48683" y="6684589"/>
            <a:ext cx="12385376" cy="193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1028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E536A95-BCEC-4BCE-8F2E-0E21F15887C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006010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43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623393" y="6245225"/>
            <a:ext cx="5770827" cy="476250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200" smtClean="0"/>
              <a:t>Nic Lees – Senior Lecturer in Agribusiness Management</a:t>
            </a:r>
            <a:endParaRPr lang="en-US" sz="12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50000"/>
          <a:stretch/>
        </p:blipFill>
        <p:spPr bwMode="auto">
          <a:xfrm>
            <a:off x="-48683" y="6684589"/>
            <a:ext cx="12385376" cy="193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63633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93"/>
            <a:ext cx="5384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N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E536A95-BCEC-4BCE-8F2E-0E21F15887C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05893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609600" y="3938593"/>
            <a:ext cx="109728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852673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7EFD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5"/>
            <a:ext cx="12192000" cy="48371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6381750"/>
            <a:ext cx="12192000" cy="4762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0" y="4837118"/>
            <a:ext cx="12192000" cy="1552575"/>
            <a:chOff x="0" y="3053"/>
            <a:chExt cx="5760" cy="978"/>
          </a:xfrm>
        </p:grpSpPr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0" y="3055"/>
              <a:ext cx="4764" cy="976"/>
              <a:chOff x="0" y="3067"/>
              <a:chExt cx="4764" cy="976"/>
            </a:xfrm>
          </p:grpSpPr>
          <p:pic>
            <p:nvPicPr>
              <p:cNvPr id="10" name="Picture 15" descr="543A548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424" y="3067"/>
                <a:ext cx="1340" cy="9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16" descr="Graduation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973" y="3067"/>
                <a:ext cx="1460" cy="9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" name="Picture 17" descr="student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75" y="3067"/>
                <a:ext cx="1032" cy="9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Picture 18" descr="summer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3067"/>
                <a:ext cx="1004" cy="9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9" name="Picture 13" descr="Student Halls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51" y="3053"/>
              <a:ext cx="1109" cy="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0" y="6384925"/>
            <a:ext cx="12192000" cy="0"/>
          </a:xfrm>
          <a:prstGeom prst="line">
            <a:avLst/>
          </a:prstGeom>
          <a:noFill/>
          <a:ln w="28575">
            <a:solidFill>
              <a:srgbClr val="FF9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NZ" sz="1800"/>
          </a:p>
        </p:txBody>
      </p:sp>
      <p:pic>
        <p:nvPicPr>
          <p:cNvPr id="15" name="Picture 15" descr="foote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" y="6451600"/>
            <a:ext cx="1220046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52500" y="1301750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2962275"/>
            <a:ext cx="8534400" cy="8382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4325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555228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93964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38056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35063"/>
            <a:ext cx="5395384" cy="4957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187" y="1135063"/>
            <a:ext cx="5397500" cy="4957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497318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000479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827964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426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878997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99264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36106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58254" y="198443"/>
            <a:ext cx="2747433" cy="58943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1" y="198443"/>
            <a:ext cx="8045451" cy="58943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87753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8E536A95-BCEC-4BCE-8F2E-0E21F15887C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048605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392042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69700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990976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526401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545320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778199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02086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738482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51530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55420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8E536A95-BCEC-4BCE-8F2E-0E21F15887C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8150835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92369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54117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3503688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429471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4" y="1001713"/>
            <a:ext cx="4373033" cy="52530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5837" y="1001713"/>
            <a:ext cx="4375151" cy="52530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105807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279180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4835865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78887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334852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6748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493360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5858916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51900" y="198438"/>
            <a:ext cx="2745317" cy="60563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3" y="198438"/>
            <a:ext cx="8039100" cy="60563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0714331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7EFD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5"/>
            <a:ext cx="12192000" cy="48371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6381750"/>
            <a:ext cx="12192000" cy="4762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0" y="4837118"/>
            <a:ext cx="12192000" cy="1552575"/>
            <a:chOff x="0" y="3053"/>
            <a:chExt cx="5760" cy="978"/>
          </a:xfrm>
        </p:grpSpPr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0" y="3055"/>
              <a:ext cx="4764" cy="976"/>
              <a:chOff x="0" y="3067"/>
              <a:chExt cx="4764" cy="976"/>
            </a:xfrm>
          </p:grpSpPr>
          <p:pic>
            <p:nvPicPr>
              <p:cNvPr id="10" name="Picture 15" descr="543A548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424" y="3067"/>
                <a:ext cx="1340" cy="9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Picture 16" descr="Graduation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973" y="3067"/>
                <a:ext cx="1460" cy="9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" name="Picture 17" descr="student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975" y="3067"/>
                <a:ext cx="1032" cy="9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Picture 18" descr="summer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0" y="3067"/>
                <a:ext cx="1004" cy="9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9" name="Picture 13" descr="Student Halls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51" y="3053"/>
              <a:ext cx="1109" cy="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0" y="6384925"/>
            <a:ext cx="12192000" cy="0"/>
          </a:xfrm>
          <a:prstGeom prst="line">
            <a:avLst/>
          </a:prstGeom>
          <a:noFill/>
          <a:ln w="28575">
            <a:solidFill>
              <a:srgbClr val="FF9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NZ" sz="1800"/>
          </a:p>
        </p:txBody>
      </p:sp>
      <p:pic>
        <p:nvPicPr>
          <p:cNvPr id="15" name="Picture 15" descr="foote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" y="6451600"/>
            <a:ext cx="1220046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52500" y="1301750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8397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2962275"/>
            <a:ext cx="8534400" cy="8382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56116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849255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5050916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35063"/>
            <a:ext cx="5395384" cy="4957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187" y="1135063"/>
            <a:ext cx="5397500" cy="4957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5215816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4715421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7071731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645624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2427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8525627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289475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0827209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58254" y="198443"/>
            <a:ext cx="2747433" cy="58943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1" y="198443"/>
            <a:ext cx="8045451" cy="58943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830197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417" y="198438"/>
            <a:ext cx="10972800" cy="638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135063"/>
            <a:ext cx="5395384" cy="4957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187" y="1135063"/>
            <a:ext cx="5397500" cy="4957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4868295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417" y="198438"/>
            <a:ext cx="10972800" cy="638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35063"/>
            <a:ext cx="5395384" cy="4957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8187" y="1135063"/>
            <a:ext cx="5397500" cy="4957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0161022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003A4-F985-443F-820F-EA1EEFCB5B10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7163596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BB689-94A6-46C8-898E-24042F5F5423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574384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7D436-137C-4E5F-94B9-E1F32177080C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7939108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E333D3-4050-4991-B515-B758D6DD39F8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6316076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4C341-51A4-42E9-9F3F-0264330EBCF4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98895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5190147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719213-E573-48E2-B820-E0DFFFDF9D73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73991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A0B8D-53EF-4D8B-B7D7-DAE504774B1F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0794040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90B81-2031-454E-8BDC-001A38D69CBF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3348346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B9EF4-A447-4B54-8C00-BBF815BD8644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2778734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05F062-89B6-4B5B-B27C-8A35591379CA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9737912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9C931-9B94-4DD1-A5E6-2189B57C7E43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330399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4656A-5BB5-4BCC-9A9C-9261BF99395C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6136765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417" y="198438"/>
            <a:ext cx="10972800" cy="6381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35063"/>
            <a:ext cx="5395384" cy="4957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8187" y="1135063"/>
            <a:ext cx="5397500" cy="4957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5800364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99B744-0009-43B9-A2B9-A26D80AFDACC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05067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54B979-11CD-4A48-B367-5FE452FAA81E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39618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8E536A95-BCEC-4BCE-8F2E-0E21F15887C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0914670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BC94D-F027-46CC-AF53-64F3FAA7062C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2096042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75323-1481-4603-8E18-DD5C734B9E76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58013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CAB5C-2891-4E0F-A1E1-2918D98261C8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4370948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A5498-A2B3-4A92-AEB0-035431F86854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1733837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B1618-FA12-469E-A3CE-D2BB684ECF28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5872646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B81F-747E-40C3-A74F-11D6B6FB175D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5658339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94F12-1843-4600-AD21-3BEC2EAF7155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6331382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3BF6C4-50B0-4C98-A8C8-3CDC2F7FA43F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193145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08A6F2-0DD4-4CDE-B81F-11E1B508616D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7205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E96A4B56-087B-429A-BAB1-830FAF3F6785}" type="datetimeFigureOut">
              <a:rPr lang="en-NZ" smtClean="0"/>
              <a:t>13/03/2015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8E536A95-BCEC-4BCE-8F2E-0E21F15887C8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0491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8.jpeg"/><Relationship Id="rId18" Type="http://schemas.openxmlformats.org/officeDocument/2006/relationships/image" Target="../media/image13.jpeg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3.xml"/><Relationship Id="rId17" Type="http://schemas.openxmlformats.org/officeDocument/2006/relationships/image" Target="../media/image12.jpeg"/><Relationship Id="rId2" Type="http://schemas.openxmlformats.org/officeDocument/2006/relationships/slideLayout" Target="../slideLayouts/slideLayout31.xml"/><Relationship Id="rId16" Type="http://schemas.openxmlformats.org/officeDocument/2006/relationships/image" Target="../media/image11.jpeg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image" Target="../media/image10.jpeg"/><Relationship Id="rId10" Type="http://schemas.openxmlformats.org/officeDocument/2006/relationships/slideLayout" Target="../slideLayouts/slideLayout39.xml"/><Relationship Id="rId19" Type="http://schemas.openxmlformats.org/officeDocument/2006/relationships/image" Target="../media/image7.jpeg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image" Target="../media/image9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4.xml"/><Relationship Id="rId17" Type="http://schemas.openxmlformats.org/officeDocument/2006/relationships/image" Target="../media/image7.jpeg"/><Relationship Id="rId2" Type="http://schemas.openxmlformats.org/officeDocument/2006/relationships/slideLayout" Target="../slideLayouts/slideLayout42.xml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image" Target="../media/image16.jpeg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image" Target="../media/image15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image" Target="../media/image18.jpeg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20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image" Target="../media/image19.png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18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Footer Placeholder 5"/>
          <p:cNvSpPr txBox="1">
            <a:spLocks noChangeArrowheads="1"/>
          </p:cNvSpPr>
          <p:nvPr/>
        </p:nvSpPr>
        <p:spPr>
          <a:xfrm>
            <a:off x="623393" y="6381328"/>
            <a:ext cx="5770827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Nic Lees – Senior Lecturer in Agribusiness Management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50000"/>
          <a:stretch/>
        </p:blipFill>
        <p:spPr bwMode="auto">
          <a:xfrm>
            <a:off x="-41096" y="6684589"/>
            <a:ext cx="12240683" cy="191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13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7EFD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sp>
        <p:nvSpPr>
          <p:cNvPr id="78851" name="Rectangle 3"/>
          <p:cNvSpPr>
            <a:spLocks noChangeArrowheads="1"/>
          </p:cNvSpPr>
          <p:nvPr/>
        </p:nvSpPr>
        <p:spPr bwMode="auto">
          <a:xfrm>
            <a:off x="0" y="5"/>
            <a:ext cx="12192000" cy="8366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24417" y="198438"/>
            <a:ext cx="109728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dirty="0" smtClean="0"/>
              <a:t>Click to edit </a:t>
            </a:r>
            <a:r>
              <a:rPr lang="en-AU" dirty="0" err="1" smtClean="0"/>
              <a:t>Mastr</a:t>
            </a:r>
            <a:r>
              <a:rPr lang="en-AU" dirty="0" smtClean="0"/>
              <a:t> title style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3" y="1135063"/>
            <a:ext cx="10996084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 smtClean="0"/>
          </a:p>
        </p:txBody>
      </p:sp>
      <p:sp>
        <p:nvSpPr>
          <p:cNvPr id="78854" name="Rectangle 6"/>
          <p:cNvSpPr>
            <a:spLocks noChangeArrowheads="1"/>
          </p:cNvSpPr>
          <p:nvPr/>
        </p:nvSpPr>
        <p:spPr bwMode="auto">
          <a:xfrm>
            <a:off x="0" y="6381750"/>
            <a:ext cx="12192000" cy="4762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sp>
        <p:nvSpPr>
          <p:cNvPr id="78855" name="Line 7"/>
          <p:cNvSpPr>
            <a:spLocks noChangeShapeType="1"/>
          </p:cNvSpPr>
          <p:nvPr/>
        </p:nvSpPr>
        <p:spPr bwMode="auto">
          <a:xfrm>
            <a:off x="0" y="6384925"/>
            <a:ext cx="12192000" cy="0"/>
          </a:xfrm>
          <a:prstGeom prst="line">
            <a:avLst/>
          </a:prstGeom>
          <a:noFill/>
          <a:ln w="28575">
            <a:solidFill>
              <a:srgbClr val="FF9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NZ" sz="1800"/>
          </a:p>
        </p:txBody>
      </p:sp>
      <p:sp>
        <p:nvSpPr>
          <p:cNvPr id="78856" name="Line 8"/>
          <p:cNvSpPr>
            <a:spLocks noChangeShapeType="1"/>
          </p:cNvSpPr>
          <p:nvPr/>
        </p:nvSpPr>
        <p:spPr bwMode="auto">
          <a:xfrm>
            <a:off x="0" y="831850"/>
            <a:ext cx="12192000" cy="0"/>
          </a:xfrm>
          <a:prstGeom prst="line">
            <a:avLst/>
          </a:prstGeom>
          <a:noFill/>
          <a:ln w="28575">
            <a:solidFill>
              <a:srgbClr val="FF9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NZ" sz="1800"/>
          </a:p>
        </p:txBody>
      </p:sp>
    </p:spTree>
    <p:extLst>
      <p:ext uri="{BB962C8B-B14F-4D97-AF65-F5344CB8AC3E}">
        <p14:creationId xmlns:p14="http://schemas.microsoft.com/office/powerpoint/2010/main" val="1030284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•"/>
        <a:defRPr sz="19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7EFD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0" y="5"/>
            <a:ext cx="12192000" cy="8366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pic>
        <p:nvPicPr>
          <p:cNvPr id="3076" name="Picture 4" descr="World Map_NZ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54" y="865188"/>
            <a:ext cx="11677649" cy="564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624417" y="198438"/>
            <a:ext cx="109728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en-NZ" sz="3600">
                <a:solidFill>
                  <a:srgbClr val="F7EFD1"/>
                </a:solidFill>
              </a:rPr>
              <a:t>Where is Lincoln?</a:t>
            </a:r>
            <a:endParaRPr lang="en-AU" sz="3600">
              <a:solidFill>
                <a:srgbClr val="F7EFD1"/>
              </a:solidFill>
            </a:endParaRPr>
          </a:p>
        </p:txBody>
      </p:sp>
      <p:grpSp>
        <p:nvGrpSpPr>
          <p:cNvPr id="3078" name="Group 6"/>
          <p:cNvGrpSpPr>
            <a:grpSpLocks/>
          </p:cNvGrpSpPr>
          <p:nvPr/>
        </p:nvGrpSpPr>
        <p:grpSpPr bwMode="auto">
          <a:xfrm>
            <a:off x="10094384" y="836614"/>
            <a:ext cx="2097616" cy="5545137"/>
            <a:chOff x="4628" y="28"/>
            <a:chExt cx="1132" cy="3992"/>
          </a:xfrm>
        </p:grpSpPr>
        <p:pic>
          <p:nvPicPr>
            <p:cNvPr id="3083" name="Picture 7" descr="SCAN_W010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628" y="3040"/>
              <a:ext cx="1132" cy="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4" name="Picture 8" descr="A06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4628" y="2478"/>
              <a:ext cx="1132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5" name="Picture 9" descr="L11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4628" y="28"/>
              <a:ext cx="1132" cy="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6" name="Picture 10" descr="SCAN_T004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628" y="754"/>
              <a:ext cx="1132" cy="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7" name="Picture 11" descr="C11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4628" y="1570"/>
              <a:ext cx="1132" cy="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0908" name="Line 12"/>
          <p:cNvSpPr>
            <a:spLocks noChangeShapeType="1"/>
          </p:cNvSpPr>
          <p:nvPr/>
        </p:nvSpPr>
        <p:spPr bwMode="auto">
          <a:xfrm>
            <a:off x="0" y="831850"/>
            <a:ext cx="12192000" cy="0"/>
          </a:xfrm>
          <a:prstGeom prst="line">
            <a:avLst/>
          </a:prstGeom>
          <a:noFill/>
          <a:ln w="28575">
            <a:solidFill>
              <a:srgbClr val="FF9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NZ" sz="1800"/>
          </a:p>
        </p:txBody>
      </p:sp>
      <p:sp>
        <p:nvSpPr>
          <p:cNvPr id="80909" name="Rectangle 13"/>
          <p:cNvSpPr>
            <a:spLocks noChangeArrowheads="1"/>
          </p:cNvSpPr>
          <p:nvPr/>
        </p:nvSpPr>
        <p:spPr bwMode="auto">
          <a:xfrm>
            <a:off x="0" y="6381750"/>
            <a:ext cx="12192000" cy="4762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sp>
        <p:nvSpPr>
          <p:cNvPr id="80910" name="Line 14"/>
          <p:cNvSpPr>
            <a:spLocks noChangeShapeType="1"/>
          </p:cNvSpPr>
          <p:nvPr/>
        </p:nvSpPr>
        <p:spPr bwMode="auto">
          <a:xfrm>
            <a:off x="0" y="6384925"/>
            <a:ext cx="12192000" cy="0"/>
          </a:xfrm>
          <a:prstGeom prst="line">
            <a:avLst/>
          </a:prstGeom>
          <a:noFill/>
          <a:ln w="28575">
            <a:solidFill>
              <a:srgbClr val="FF9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NZ" sz="1800"/>
          </a:p>
        </p:txBody>
      </p:sp>
      <p:pic>
        <p:nvPicPr>
          <p:cNvPr id="3082" name="Picture 15" descr="footer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" y="6451600"/>
            <a:ext cx="1220046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43734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7EFD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0" y="5"/>
            <a:ext cx="12192000" cy="8366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24417" y="198438"/>
            <a:ext cx="109728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001713"/>
            <a:ext cx="8951384" cy="525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0" y="6381750"/>
            <a:ext cx="12192000" cy="4762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sp>
        <p:nvSpPr>
          <p:cNvPr id="81927" name="Line 7"/>
          <p:cNvSpPr>
            <a:spLocks noChangeShapeType="1"/>
          </p:cNvSpPr>
          <p:nvPr/>
        </p:nvSpPr>
        <p:spPr bwMode="auto">
          <a:xfrm>
            <a:off x="0" y="6384925"/>
            <a:ext cx="12192000" cy="0"/>
          </a:xfrm>
          <a:prstGeom prst="line">
            <a:avLst/>
          </a:prstGeom>
          <a:noFill/>
          <a:ln w="28575">
            <a:solidFill>
              <a:srgbClr val="FF9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NZ" sz="1800"/>
          </a:p>
        </p:txBody>
      </p:sp>
      <p:sp>
        <p:nvSpPr>
          <p:cNvPr id="81928" name="Line 8"/>
          <p:cNvSpPr>
            <a:spLocks noChangeShapeType="1"/>
          </p:cNvSpPr>
          <p:nvPr/>
        </p:nvSpPr>
        <p:spPr bwMode="auto">
          <a:xfrm>
            <a:off x="0" y="831850"/>
            <a:ext cx="12192000" cy="0"/>
          </a:xfrm>
          <a:prstGeom prst="line">
            <a:avLst/>
          </a:prstGeom>
          <a:noFill/>
          <a:ln w="28575">
            <a:solidFill>
              <a:srgbClr val="FF9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NZ" sz="1800"/>
          </a:p>
        </p:txBody>
      </p:sp>
      <p:pic>
        <p:nvPicPr>
          <p:cNvPr id="4105" name="Picture 9" descr="Ivey Hall students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795933" y="836613"/>
            <a:ext cx="239606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 descr="543A616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795933" y="2020888"/>
            <a:ext cx="2396067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 descr="DinningHall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795933" y="4105275"/>
            <a:ext cx="2396067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2" descr="computer work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795933" y="3316288"/>
            <a:ext cx="2396067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3" descr="footer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-8467" y="6451600"/>
            <a:ext cx="1220046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73409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F7EFD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3500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3500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35000"/>
        </a:spcAft>
        <a:buChar char="•"/>
        <a:defRPr sz="19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3500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3500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3500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3500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3500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3500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7EFD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0" y="5"/>
            <a:ext cx="12192000" cy="83661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24417" y="198438"/>
            <a:ext cx="109728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3" y="1135063"/>
            <a:ext cx="10996084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0" y="6381750"/>
            <a:ext cx="12192000" cy="4762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NZ" sz="1800"/>
          </a:p>
        </p:txBody>
      </p:sp>
      <p:sp>
        <p:nvSpPr>
          <p:cNvPr id="82951" name="Line 7"/>
          <p:cNvSpPr>
            <a:spLocks noChangeShapeType="1"/>
          </p:cNvSpPr>
          <p:nvPr/>
        </p:nvSpPr>
        <p:spPr bwMode="auto">
          <a:xfrm>
            <a:off x="0" y="6384925"/>
            <a:ext cx="12192000" cy="0"/>
          </a:xfrm>
          <a:prstGeom prst="line">
            <a:avLst/>
          </a:prstGeom>
          <a:noFill/>
          <a:ln w="28575">
            <a:solidFill>
              <a:srgbClr val="FF9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NZ" sz="1800"/>
          </a:p>
        </p:txBody>
      </p:sp>
      <p:sp>
        <p:nvSpPr>
          <p:cNvPr id="82952" name="Line 8"/>
          <p:cNvSpPr>
            <a:spLocks noChangeShapeType="1"/>
          </p:cNvSpPr>
          <p:nvPr/>
        </p:nvSpPr>
        <p:spPr bwMode="auto">
          <a:xfrm>
            <a:off x="0" y="831850"/>
            <a:ext cx="12192000" cy="0"/>
          </a:xfrm>
          <a:prstGeom prst="line">
            <a:avLst/>
          </a:prstGeom>
          <a:noFill/>
          <a:ln w="28575">
            <a:solidFill>
              <a:srgbClr val="FF9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NZ" sz="1800"/>
          </a:p>
        </p:txBody>
      </p:sp>
      <p:pic>
        <p:nvPicPr>
          <p:cNvPr id="5129" name="Picture 9" descr="footer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8467" y="6451600"/>
            <a:ext cx="1220046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153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•"/>
        <a:defRPr sz="19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110000"/>
        </a:lnSpc>
        <a:spcBef>
          <a:spcPct val="20000"/>
        </a:spcBef>
        <a:spcAft>
          <a:spcPct val="1500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NZ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5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680C3E6-EB0A-4736-A60C-070CB6A920DF}" type="slidenum">
              <a:rPr lang="en-NZ"/>
              <a:pPr>
                <a:defRPr/>
              </a:pPr>
              <a:t>‹#›</a:t>
            </a:fld>
            <a:endParaRPr lang="en-NZ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fld id="{B28FC25B-42A9-490E-A12E-E058A11F9727}" type="slidenum">
              <a:rPr lang="en-NZ" sz="1400"/>
              <a:pPr algn="r">
                <a:defRPr/>
              </a:pPr>
              <a:t>‹#›</a:t>
            </a:fld>
            <a:endParaRPr lang="en-NZ" sz="1400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fld id="{CE50547B-B97F-4B3A-AF30-525116BF5F3E}" type="slidenum">
              <a:rPr lang="en-NZ" sz="1400"/>
              <a:pPr algn="r">
                <a:defRPr/>
              </a:pPr>
              <a:t>‹#›</a:t>
            </a:fld>
            <a:endParaRPr lang="en-NZ" sz="1400"/>
          </a:p>
        </p:txBody>
      </p:sp>
      <p:sp>
        <p:nvSpPr>
          <p:cNvPr id="8205" name="Rectangle 13"/>
          <p:cNvSpPr>
            <a:spLocks noChangeArrowheads="1"/>
          </p:cNvSpPr>
          <p:nvPr/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8207" name="Rectangle 15"/>
          <p:cNvSpPr>
            <a:spLocks noChangeArrowheads="1"/>
          </p:cNvSpPr>
          <p:nvPr/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fld id="{AD93208D-508D-4DF8-BCB8-813C16F16232}" type="slidenum">
              <a:rPr lang="en-NZ" sz="1400"/>
              <a:pPr algn="r">
                <a:defRPr/>
              </a:pPr>
              <a:t>‹#›</a:t>
            </a:fld>
            <a:endParaRPr lang="en-NZ" sz="1400"/>
          </a:p>
        </p:txBody>
      </p:sp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15" cstate="print"/>
          <a:srcRect l="2339" b="34042"/>
          <a:stretch>
            <a:fillRect/>
          </a:stretch>
        </p:blipFill>
        <p:spPr bwMode="auto">
          <a:xfrm>
            <a:off x="0" y="6030913"/>
            <a:ext cx="121920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16" cstate="print"/>
          <a:srcRect l="1118" t="1158"/>
          <a:stretch>
            <a:fillRect/>
          </a:stretch>
        </p:blipFill>
        <p:spPr bwMode="auto">
          <a:xfrm>
            <a:off x="0" y="6021393"/>
            <a:ext cx="2448984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16903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712DECE-A01A-4A3E-A6FD-EDECE3041825}" type="slidenum">
              <a:rPr lang="en-NZ"/>
              <a:pPr>
                <a:defRPr/>
              </a:pPr>
              <a:t>‹#›</a:t>
            </a:fld>
            <a:endParaRPr lang="en-NZ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fld id="{BAF57F0F-FCAF-4765-9455-9B2414266887}" type="slidenum">
              <a:rPr lang="en-NZ" sz="1400"/>
              <a:pPr algn="r">
                <a:defRPr/>
              </a:pPr>
              <a:t>‹#›</a:t>
            </a:fld>
            <a:endParaRPr lang="en-NZ" sz="1400"/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619380"/>
            <a:ext cx="12192000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/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defRPr/>
            </a:pPr>
            <a:fld id="{0F9D780B-BFD4-44D1-8E11-AED4517D296A}" type="slidenum">
              <a:rPr lang="en-NZ" sz="1400"/>
              <a:pPr algn="r">
                <a:defRPr/>
              </a:pPr>
              <a:t>‹#›</a:t>
            </a:fld>
            <a:endParaRPr lang="en-NZ" sz="1400"/>
          </a:p>
        </p:txBody>
      </p:sp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4" cstate="print"/>
          <a:srcRect l="2339" b="34042"/>
          <a:stretch>
            <a:fillRect/>
          </a:stretch>
        </p:blipFill>
        <p:spPr bwMode="auto">
          <a:xfrm>
            <a:off x="0" y="6030913"/>
            <a:ext cx="121920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15" cstate="print"/>
          <a:srcRect l="1118" t="1158"/>
          <a:stretch>
            <a:fillRect/>
          </a:stretch>
        </p:blipFill>
        <p:spPr bwMode="auto">
          <a:xfrm>
            <a:off x="0" y="6021393"/>
            <a:ext cx="2448984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69648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byMUj4keN68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3.png"/><Relationship Id="rId7" Type="http://schemas.openxmlformats.org/officeDocument/2006/relationships/image" Target="../media/image4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0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ermanentculturenow.com/wp-content/uploads/2012/08/food-control-wordl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57" y="102623"/>
            <a:ext cx="10641952" cy="532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535867" y="4901210"/>
            <a:ext cx="10363200" cy="1470025"/>
          </a:xfrm>
        </p:spPr>
        <p:txBody>
          <a:bodyPr/>
          <a:lstStyle/>
          <a:p>
            <a:r>
              <a:rPr lang="en-US" dirty="0" smtClean="0"/>
              <a:t>The Future in Agri-Food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47835" y="4912414"/>
            <a:ext cx="8534400" cy="1752600"/>
          </a:xfrm>
        </p:spPr>
        <p:txBody>
          <a:bodyPr/>
          <a:lstStyle/>
          <a:p>
            <a:pPr algn="r"/>
            <a:r>
              <a:rPr lang="en-US" dirty="0" smtClean="0"/>
              <a:t>Nic Lees</a:t>
            </a:r>
          </a:p>
          <a:p>
            <a:pPr algn="r"/>
            <a:r>
              <a:rPr lang="en-US" dirty="0" smtClean="0"/>
              <a:t>Lincoln University</a:t>
            </a:r>
          </a:p>
          <a:p>
            <a:pPr algn="r"/>
            <a:r>
              <a:rPr lang="en-US" dirty="0" smtClean="0"/>
              <a:t>Agribusiness and Food Marketing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69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962225593"/>
              </p:ext>
            </p:extLst>
          </p:nvPr>
        </p:nvGraphicFramePr>
        <p:xfrm>
          <a:off x="-815955" y="19373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5388467" y="1358667"/>
            <a:ext cx="65838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/>
              <a:t>Agribusiness and Food Marketing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4040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Bachelor of Agribusiness and Food Marketing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6367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/>
              <a:t>Agribusiness </a:t>
            </a:r>
            <a:r>
              <a:rPr lang="en-NZ" b="1" dirty="0"/>
              <a:t>and Food Marketing</a:t>
            </a:r>
            <a:endParaRPr lang="en-NZ" dirty="0"/>
          </a:p>
        </p:txBody>
      </p:sp>
      <p:sp>
        <p:nvSpPr>
          <p:cNvPr id="4" name="Rectangle 3"/>
          <p:cNvSpPr/>
          <p:nvPr/>
        </p:nvSpPr>
        <p:spPr>
          <a:xfrm>
            <a:off x="622429" y="1537826"/>
            <a:ext cx="104511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hlinkClick r:id="rId3"/>
              </a:rPr>
              <a:t>Agribusiness</a:t>
            </a:r>
            <a:r>
              <a:rPr lang="en-US" sz="4000" dirty="0" smtClean="0"/>
              <a:t> involves the whole process of food and </a:t>
            </a:r>
            <a:r>
              <a:rPr lang="en-US" sz="4000" dirty="0" err="1" smtClean="0"/>
              <a:t>fibre</a:t>
            </a:r>
            <a:r>
              <a:rPr lang="en-US" sz="4000" dirty="0" smtClean="0"/>
              <a:t> production, processing, marketing and distribution form the farm to the final consumer. </a:t>
            </a:r>
          </a:p>
        </p:txBody>
      </p:sp>
      <p:pic>
        <p:nvPicPr>
          <p:cNvPr id="5" name="Picture 4" descr="http://www.ecoweb.info/sites/default/files/styles/slidshow_big/public/images/img_983-1824_nafispack_food_supply_chai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30" b="28852"/>
          <a:stretch/>
        </p:blipFill>
        <p:spPr bwMode="auto">
          <a:xfrm>
            <a:off x="827690" y="3657940"/>
            <a:ext cx="10076639" cy="2498915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06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/>
              <a:t>Agribusiness and Food Marketing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25010"/>
            <a:ext cx="10972800" cy="3200399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Agribusiness</a:t>
            </a:r>
            <a:r>
              <a:rPr lang="en-US" sz="2800" dirty="0" smtClean="0"/>
              <a:t> </a:t>
            </a:r>
            <a:r>
              <a:rPr lang="en-US" sz="2800" dirty="0"/>
              <a:t>is New Zealand’s largest industry producing 66% of New Zealand’s exports and 18% of New Zealand’s GDP. </a:t>
            </a:r>
            <a:endParaRPr lang="en-US" sz="2800" dirty="0" smtClean="0"/>
          </a:p>
          <a:p>
            <a:r>
              <a:rPr lang="en-US" sz="2800" dirty="0" smtClean="0"/>
              <a:t>The </a:t>
            </a:r>
            <a:r>
              <a:rPr lang="en-US" sz="2800" dirty="0"/>
              <a:t>largest part of this industry is the </a:t>
            </a:r>
            <a:r>
              <a:rPr lang="en-US" sz="2800" b="1" dirty="0"/>
              <a:t>down stream processing and value adding activities. </a:t>
            </a:r>
            <a:endParaRPr lang="en-US" sz="2800" b="1" dirty="0" smtClean="0"/>
          </a:p>
          <a:p>
            <a:r>
              <a:rPr lang="en-US" sz="2800" dirty="0" smtClean="0"/>
              <a:t>These activities are </a:t>
            </a:r>
            <a:r>
              <a:rPr lang="en-US" sz="2800" dirty="0"/>
              <a:t>responsible for more than </a:t>
            </a:r>
            <a:r>
              <a:rPr lang="en-US" sz="2800" b="1" dirty="0"/>
              <a:t>13% of New Zealand GDP </a:t>
            </a:r>
            <a:r>
              <a:rPr lang="en-US" sz="2800" dirty="0"/>
              <a:t>with on farm production responsible for only 5%. </a:t>
            </a:r>
            <a:endParaRPr lang="en-US" sz="2800" dirty="0" smtClean="0"/>
          </a:p>
        </p:txBody>
      </p:sp>
      <p:pic>
        <p:nvPicPr>
          <p:cNvPr id="4" name="Picture 2" descr="http://cdn0.wn.com/ph/img/95/3d/5214e1f57730780af16ad6d59f32-gran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94849" y="4389562"/>
            <a:ext cx="2330795" cy="1701481"/>
          </a:xfrm>
          <a:prstGeom prst="rect">
            <a:avLst/>
          </a:prstGeom>
          <a:noFill/>
        </p:spPr>
      </p:pic>
      <p:pic>
        <p:nvPicPr>
          <p:cNvPr id="5" name="Picture 4" descr="http://nzexporter.co.nz/wp-content/uploads/2009/10/chinese_container_shi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6652" y="4455707"/>
            <a:ext cx="2337331" cy="1752998"/>
          </a:xfrm>
          <a:prstGeom prst="rect">
            <a:avLst/>
          </a:prstGeom>
          <a:noFill/>
        </p:spPr>
      </p:pic>
      <p:pic>
        <p:nvPicPr>
          <p:cNvPr id="6" name="Picture 6" descr="http://static.stuff.co.nz/1314846821/958/55489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90651" y="4455707"/>
            <a:ext cx="1464988" cy="1762056"/>
          </a:xfrm>
          <a:prstGeom prst="rect">
            <a:avLst/>
          </a:prstGeom>
          <a:noFill/>
        </p:spPr>
      </p:pic>
      <p:pic>
        <p:nvPicPr>
          <p:cNvPr id="7" name="Picture 8" descr="http://www.johnwalley.co.nz/files/NZ%20export%20profile%20201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28128" y="4333187"/>
            <a:ext cx="2856757" cy="20204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089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Bachelor of Agribusiness and Food Marketing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7688" y="1417642"/>
            <a:ext cx="10972800" cy="4525963"/>
          </a:xfrm>
        </p:spPr>
        <p:txBody>
          <a:bodyPr>
            <a:normAutofit/>
          </a:bodyPr>
          <a:lstStyle/>
          <a:p>
            <a:r>
              <a:rPr lang="en-US" dirty="0"/>
              <a:t>Therefore, there are many career opportunities in </a:t>
            </a:r>
            <a:r>
              <a:rPr lang="en-US" dirty="0" smtClean="0"/>
              <a:t>agribusiness and the food supply chain </a:t>
            </a:r>
            <a:r>
              <a:rPr lang="en-US" dirty="0"/>
              <a:t>outside of on farm production. </a:t>
            </a:r>
          </a:p>
          <a:p>
            <a:pPr marL="0" indent="0">
              <a:buNone/>
            </a:pPr>
            <a:endParaRPr lang="en-NZ" dirty="0"/>
          </a:p>
        </p:txBody>
      </p:sp>
      <p:pic>
        <p:nvPicPr>
          <p:cNvPr id="5122" name="Picture 2" descr="http://www.permanentculturenow.com/wp-content/uploads/2012/08/food-control-wordl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007" y="2611321"/>
            <a:ext cx="8036167" cy="4018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06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Bachelor of Agribusiness and Food Marketing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Degree </a:t>
            </a:r>
            <a:r>
              <a:rPr lang="en-US" dirty="0"/>
              <a:t>in </a:t>
            </a:r>
            <a:r>
              <a:rPr lang="en-US" sz="3600" b="1" dirty="0"/>
              <a:t>agribusiness management and food marketing</a:t>
            </a:r>
            <a:r>
              <a:rPr lang="en-US" dirty="0"/>
              <a:t> </a:t>
            </a:r>
            <a:r>
              <a:rPr lang="en-US" dirty="0" smtClean="0"/>
              <a:t>developed in </a:t>
            </a:r>
            <a:r>
              <a:rPr lang="en-US" dirty="0"/>
              <a:t>conjunction with leading agri-food companies. </a:t>
            </a:r>
          </a:p>
          <a:p>
            <a:endParaRPr lang="en-NZ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31" y="4329384"/>
            <a:ext cx="2270767" cy="68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7322" y="3950452"/>
            <a:ext cx="2453964" cy="93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337" y="5240781"/>
            <a:ext cx="1995947" cy="110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Content Placeholder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389" y="5240781"/>
            <a:ext cx="2491104" cy="9386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5735" y="5263468"/>
            <a:ext cx="1821343" cy="1164576"/>
          </a:xfrm>
          <a:prstGeom prst="rect">
            <a:avLst/>
          </a:prstGeom>
        </p:spPr>
      </p:pic>
      <p:sp>
        <p:nvSpPr>
          <p:cNvPr id="9" name="AutoShape 2" descr="data:image/jpeg;base64,/9j/4AAQSkZJRgABAQAAAQABAAD/2wCEAAkGBxQTEhQUExQUFRQXFxQYFxcWFBwaGBQWFx4XFx0cGR8YHTQgHRonHhQZITEhJSkrMC4vGR8zODMsNygtLisBCgoKDg0OGxAQGywkICQsLCwtNCwsNzYyLCwsLCwsLCwsLDQvLS8vLCw0LCwsLCwsLCwsLSwsLCwsNCwsLCwsLP/AABEIAJwAhgMBEQACEQEDEQH/xAAaAAEAAgMBAAAAAAAAAAAAAAAAAwQBAgUG/8QAQxAAAQMBBAQICggGAwAAAAAAAQACAxEEEiExBUFRYRMiMnGBobHBBhRCYpGSssLR4SNScoKDk6LSFTM0NVOj4vDx/8QAGgEBAAMBAQEAAAAAAAAAAAAAAAECAwQFBv/EADoRAAIBAgIHBQYGAgEFAAAAAAABAgMREiEEEzFBYdHwUZGhseEiMjRxgcEUQlJiovEFkjMjgrLS4v/aAAwDAQACEQMRAD8A9KvcPkggCAIAgCAIAgCAIAgCAIAgCAIAgCAIAgCAIAgCAIAgCAIAgCAIAgCAIAgCAIAgCAIAgCAIAgCAIAgCAIAgCAIAgCAIAgCAIAgCAIAgCAIAgCAIAgCAIAgCAIAgCAIAgOlJo0CzNmvGpNLtMMyO5Yqq3VcLHXLR0qCq3OatjkCAs6Ps4kkaxzroNanZQE6+ZUqScYtpGtGmqlRRbtfkbvsX03BNcDxroccj6FCqexjaLOj/ANXVxe+xrarHwcvBvIwLakbCAdfOkZ4oYkRUpaupgk+w3tNkY1l5sgca0u0xzdjnlgPSojOTdmi06UIxxKV+HeUlqc4QEtmhvva0YXiBzVVZSwpsvThjkored23Gz2d3B8DwjqAkuO1csNbVWLFY9Gq9H0d4MF3xIrRBBLE6SL6N7a1aTnTHb2KYyqQmoyzTKThQq0nOn7LW4xarBG6zNmjbQjlivQevFTCpJVXCX0FShCWjqrBZ7yhoix8LK1urN32Rn8Ola1p4INnLo1LW1FHdv+R2bNYIX2l7AziMbtOLq4nrp0LmlUqRpKV82d8KFGdeUEskvEryTWWFxZwZlIJq4nCuwK6jWmr3sZyno1GTjhxGdI2KF8HDwi7TNvTT04pTqTjU1cya9GlOjrqSsZtH9vZ9r3nKI/EMT+CXz+7I7NBBFC2SUcI92TAcudWlKpObjHJIpThQpUlOp7Te4lsU9mneIzBcLq0IO6vcqzjVprFiuXpT0etLA4WuU7JYG+NiJ3GbecOcBriOwLSdR6nGtphToR/E6qWau/Jl2xiGO0lhY69wgDCMm5Z4rOeslSxXytmdFLU067g453y4G2np4BJIHRuMlBxhlW6Ka+bUooRqYU08idMnQU5JxeLt+mW882u08oIAgJrHE5z2hnKrxcaYjHuVZtKLb2GlKMpTSjt3HdtWmnMdcnhY9wpr268QVyR0dSWKEmj0ammSg8FWCb64G8UMFpjkc2Pg3MGYyrQnVgRgocqlKSTd0yYwoaTTk4xwtFbwWtIq6F3JkBw30ofSOxX0qGSmtxl/j6iu6UtjLljs3ikU0juVUtZvAy9J7FnOeulGK+pvSp/hac5vbsX2KvgiayvJzu9600v3EY/413qP5HFtPLd9p3aV0x91HBU99/Nnasf9BL9rvYuafxEflzPQpfBT+fIzaP7ez7XvOUR+IYn8Evn92bWiCGzRsLo+Fe8Zk0Go96iMp1pOzskTOFLRoRbjibJNDaTdJKGshjY3G8WjECh189FFakowu5Nl9F0mVSooxgkt9iGD+4fef7DlaXw3d5mcPjvq/JkL/wCu/FCsvh/oUfxn/cQeEn9TJ9z2Wq+jf8S63mWnf88vp5I5i3OQIAgNmOIIINCMQdhUNXyZKbTujsjwhJA4SKOQjWcD2Fc34a3uyaO/8e2vbgmRWvTjnMLGNbG05husK0NHSeJu7KVNNlKOCKUVwK2jbLI6RhY1w4wIdQ0FDnXYtKk4qLuY0KVSU44Vv2nT8LbZV7Yxk3E/aPwHaufRKdli7Ts/yVa8lTW45ejNIOhcXNAJIpjXuXRVpKorM46GkSoybiirI6pJ2kn0q6VlYxbu7luLSLmwuhoLrjUnGur9qzdJOan2G8dIlGk6VsmH6RcYRDRt0Gtca5k96KklPGHpEnSVK2Ras2nnBgY9jZGjK9n2LOWjJyxRdjanp0lHBOKkuJl/hA8UEbGRgEGjRnzotGj+Zth6fPZBKK4GkunHGRklxgc2uQPGqC3HoKlaOlFxu8yJabJ1FPCrrxysU5LY4y8LgHXg7DKoWqppQwbjnlWk6ms33udK1afvtIdCy8QReriK7KjftWEdGwvKTOupp+OLTgr9vSOIuo88IAgNmuoa0B3HJGSnZ3JvG/Mj9T5qmDizTW/tXcbCckGkbMBiQzIbdyjClvfeTjbTtFdxPZ9LzRsDWmjcQDd6TQ9KrKhTlK72mkNLrU4YY7PkVW2k4kta4k1JcKlXwdmRiqr3pP5m3jfmR+p80wcWTrf2ruMeN+ZH6nzTBxY1v7V3GfG/Mj9T5pg4sa39q7jaKVzjRsTHHYGVUOKWbb7y0ZuTtGCf0NPG/Mi9T5qcHFldb+1dxnxvzI/U+aYOLGt/au4eN+ZH6nzTBxY1v7V3GzJycomHLKOueGpQ4pbW+8spt7IruMTSkChjY2oNDcIOzCqKK3PxIlNpWcUvoVVoYhAEBLZuW3LMZ5U31VZbGXp+8jsSBhqKRAESYi7hRwuZHZXnXMrrPPd6nc1F5ezv88iRzYw6vFpdkDg1zcRVt3AYYiu1R7TVvkXapqV8rWd9narETmgVP0JI4alLtPIuYV3FWV+O773KNJZ+z+bs4W+5KyJtW3WxEG8X5ZhgIu9NcAqtvffh3l1GN1ZLffu3FPRZbd4wjNZMb1K3bprnqrRaVb3yvsMNHw4c7bd/ZYnYG8U0ivHg79btA3G9Tflliqu+e3fb7GiUbJ+zfK+zZvDeDqAAzkAt5NS6uNa4Vu0z3p7XHaFgvZJbMtnbyK0Thenu3AC2gBIpym4CueRV3e0bmUWr1MNrW+6LbrhccIg0O42X8ugxG+t7Lcs1itv2ZfM2eDF+W18/lbd4htyoFIqXoh5PJI4+tHe2/f6BYbpWjtXZstmVdGAAGojPHYONTk43qV1LSrfdfYY6PZJ3ttW3s3kxY0iv0YNG5FoxEh3/AFKKl3ff0uZpZNXy8P1cja13eCfiwvrIRiDxS7VjyqY9CQviXZl5E1MOrey+fdfdxOGuo84IAgCAIAgCAljtDmgtDiGnMA4HUquKbu0XU5RTSeTIlYoEAQBAEAQBAEAQBAEAQBAEAQBAEAQBAEAQBAEAQBAEAQBAEAQBAEAQBAEAQBAEAQBAEAQBAEBYsVlMjrrc6V7B3qk5qCuzWlSdSVkV1cyCAIAgCAVQXFUF0KoAgCAIAgCAIAgCA61mmNmbWg4R9MD5LN+8nHoXPKKqu25eZ2wm9Gjf8z8F6nJXQcRkBAdOzaFe7lG7ru0vOpvAy6SFhKvFbMzsp6HOXvZeL7uZ0LPomLULx3kv/THgOlyxlWn8uuPI6oaLT+fj4LmXW2RjfIp9yNvtklZY5Pf5nQqUI7vBLzNmyt1OaPxmj2Qos+zwJU4rY1/suRkTD67fz/8AgmF9nh6jWLtX+3oal7DmWndwkZ9oKbS6TIvB7bd6HibHeRX7kZ9lMbW/xY1UZbvBfYidotn+Mfku916lVpdvj6FHo0P0/wAXzIX6Jj+p1yN90q6rT7fL0KPRaf6fNfZkT9DxbHjmf+5gVlXn0vUzeiU+PfzRA/REf13DnuH3grKvPs8zN6JT/U/DmR/whn+b/WP3q2vl+nx9Cv4SH6/D1B0XG3EyPI3RgdZdRNdJ7Eu/0I/DU45uT7vUidOyL+XHxh5chvEczQKA+lSoyn7z7irnGn7kc+18thY0BYuHke59SKYk63E/AFV0ipq4pRNNDo66cpTz5nIijLnBrRUk0AXQ2krs4oxcmorad6xQNi5JBfrf2huwDbmdwxXJOTnt2HpUoRp7M328uHHyLgIoAaUOIGHG3gE06n86y666RvdWs+vt/wCROa0xqBvvEdZaOoquW7rzNM9/3/8AlGjHsGRaDuMQ+JUtSfTKpwWy38SUWjzv9o91qrh4eHqX1nHx9AJ9rh+d8Wph4eHqNZx/l6GPGh9fPVwzD2hMHDwY1q/V/JDgw7Ve+7E7sS7XTGFS3X+kWOAp5IH4LvdemLq/oMFt38eTNgw7f0y/uS66tyJs+lLmYuu871Zf3pddW5EWl0pczDg4Ykkc4cPalU5Pr0DxLa/P7yIak5FzuZxI/TeU7NvXkUu3sd/r/ZWfHmcMMyNXOe40WifXXqYuPXr/AEU57PXADHLLq6+vXr0jK2Zzzp3yPS6IsIhjDdZxcd5+GS4q1THK562jUNTTw7955GB3BR3vLkqG+awYE9Jw6CvRl7crbl5niQeqp4t8tnBb+8ns02HoVJRNITLzZaZmlc8btec6+kLJxv115nSp229fX0N45GbYwdzmk9TQoalxLRceHeuSLTJXHJx6HHuWbSNlJvYySr/P9Mg7io9nqxb2uPjyMcI4bel8g7Y0sukuYxSX9v8A9TBtO19PxR7zQmDh4Eaztf8ALmjFA7zuiJynNdMjKXH/AFZngKeSB+CfceoxcfH0JwW3fx5MzTn9Eo7063E9fmMGOu/nikPtPS/V1yIw3/p8zBjDMaBu+kcY66lTdvLb3sjCo52t3L1MPFRU4jfUj1pKN/SiyyXXdn4kPNXezre7LwI3MJp+nP8ATkT0Bo3qb9depVpu3h6eiS4l+w2G7xnZ6h9X54nLb0nKdS+SOmlRw5vb5F5ZHQeHtVmdLOY4xW4AwbAG4EnpqvVjNQp4pb8z56pTlVrauG7LuO7YfB1rBx3Ocd2A+K5J6U5bEejS/wAfGPvO50YtHxt5LacziOwrF1ZPadUaFOOxG5srfO9d3xVcb6RbVx497I3aPYdvpr2q2tkVdCJH/C26qD7je4Kdcyn4aO7yXIeIuGTh6HDsf3JrF2ddw1MlsfnzHASDf+K4dRae1MUekMFRf2+TNHwOObXH8t3tBWUlufmQ4Se1PwZF4tTJtPwf2OCnFx8eaKau2xfx5Mz6f9o+Kdbhn1i9QRX/AMld8E63Db1J8jaKEjktIPmRtZ1uJKhy7fF3JjBrYu5JeZKyxkmpoDtrfd0F2DegKrmlkuRoqTbu8vF972dxbihDcszmTiTzlZuTZtGCjsJFBYIDleDtmux3zypCXHmNaD/u1dGkSvLD2ZHHoVPDTx75ZnVXOdgQBAEAQBAEAQBAEAQBAEAQBAEBpCwNaAMgABzBS3d3KxSUUkbqCwQBAEAQBAEAQBAEAQBAEAQBAE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0" name="AutoShape 4" descr="data:image/jpeg;base64,/9j/4AAQSkZJRgABAQAAAQABAAD/2wCEAAkGBxQTEhQUExQUFRQXFxQYFxcWFBwaGBQWFx4XFx0cGR8YHTQgHRonHhQZITEhJSkrMC4vGR8zODMsNygtLisBCgoKDg0OGxAQGywkICQsLCwtNCwsNzYyLCwsLCwsLCwsLDQvLS8vLCw0LCwsLCwsLCwsLSwsLCwsNCwsLCwsLP/AABEIAJwAhgMBEQACEQEDEQH/xAAaAAEAAgMBAAAAAAAAAAAAAAAAAwQBAgUG/8QAQxAAAQMBBAQICggGAwAAAAAAAQACAxEEEiExBUFRYRMiMnGBobHBBhRCYpGSssLR4SNScoKDk6LSFTM0NVOj4vDx/8QAGgEBAAMBAQEAAAAAAAAAAAAAAAECAwQFBv/EADoRAAIBAgIHBQYGAgEFAAAAAAABAgMREiEEEzFBYdHwUZGhseEiMjRxgcEUQlJiovEFkjMjgrLS4v/aAAwDAQACEQMRAD8A9KvcPkggCAIAgCAIAgCAIAgCAIAgCAIAgCAIAgCAIAgCAIAgCAIAgCAIAgCAIAgCAIAgCAIAgCAIAgCAIAgCAIAgCAIAgCAIAgCAIAgCAIAgCAIAgCAIAgCAIAgCAIAgCAIAgOlJo0CzNmvGpNLtMMyO5Yqq3VcLHXLR0qCq3OatjkCAs6Ps4kkaxzroNanZQE6+ZUqScYtpGtGmqlRRbtfkbvsX03BNcDxroccj6FCqexjaLOj/ANXVxe+xrarHwcvBvIwLakbCAdfOkZ4oYkRUpaupgk+w3tNkY1l5sgca0u0xzdjnlgPSojOTdmi06UIxxKV+HeUlqc4QEtmhvva0YXiBzVVZSwpsvThjkored23Gz2d3B8DwjqAkuO1csNbVWLFY9Gq9H0d4MF3xIrRBBLE6SL6N7a1aTnTHb2KYyqQmoyzTKThQq0nOn7LW4xarBG6zNmjbQjlivQevFTCpJVXCX0FShCWjqrBZ7yhoix8LK1urN32Rn8Ola1p4INnLo1LW1FHdv+R2bNYIX2l7AziMbtOLq4nrp0LmlUqRpKV82d8KFGdeUEskvEryTWWFxZwZlIJq4nCuwK6jWmr3sZyno1GTjhxGdI2KF8HDwi7TNvTT04pTqTjU1cya9GlOjrqSsZtH9vZ9r3nKI/EMT+CXz+7I7NBBFC2SUcI92TAcudWlKpObjHJIpThQpUlOp7Te4lsU9mneIzBcLq0IO6vcqzjVprFiuXpT0etLA4WuU7JYG+NiJ3GbecOcBriOwLSdR6nGtphToR/E6qWau/Jl2xiGO0lhY69wgDCMm5Z4rOeslSxXytmdFLU067g453y4G2np4BJIHRuMlBxhlW6Ka+bUooRqYU08idMnQU5JxeLt+mW882u08oIAgJrHE5z2hnKrxcaYjHuVZtKLb2GlKMpTSjt3HdtWmnMdcnhY9wpr268QVyR0dSWKEmj0ammSg8FWCb64G8UMFpjkc2Pg3MGYyrQnVgRgocqlKSTd0yYwoaTTk4xwtFbwWtIq6F3JkBw30ofSOxX0qGSmtxl/j6iu6UtjLljs3ikU0juVUtZvAy9J7FnOeulGK+pvSp/hac5vbsX2KvgiayvJzu9600v3EY/413qP5HFtPLd9p3aV0x91HBU99/Nnasf9BL9rvYuafxEflzPQpfBT+fIzaP7ez7XvOUR+IYn8Evn92bWiCGzRsLo+Fe8Zk0Go96iMp1pOzskTOFLRoRbjibJNDaTdJKGshjY3G8WjECh189FFakowu5Nl9F0mVSooxgkt9iGD+4fef7DlaXw3d5mcPjvq/JkL/wCu/FCsvh/oUfxn/cQeEn9TJ9z2Wq+jf8S63mWnf88vp5I5i3OQIAgNmOIIINCMQdhUNXyZKbTujsjwhJA4SKOQjWcD2Fc34a3uyaO/8e2vbgmRWvTjnMLGNbG05husK0NHSeJu7KVNNlKOCKUVwK2jbLI6RhY1w4wIdQ0FDnXYtKk4qLuY0KVSU44Vv2nT8LbZV7Yxk3E/aPwHaufRKdli7Ts/yVa8lTW45ejNIOhcXNAJIpjXuXRVpKorM46GkSoybiirI6pJ2kn0q6VlYxbu7luLSLmwuhoLrjUnGur9qzdJOan2G8dIlGk6VsmH6RcYRDRt0Gtca5k96KklPGHpEnSVK2Ras2nnBgY9jZGjK9n2LOWjJyxRdjanp0lHBOKkuJl/hA8UEbGRgEGjRnzotGj+Zth6fPZBKK4GkunHGRklxgc2uQPGqC3HoKlaOlFxu8yJabJ1FPCrrxysU5LY4y8LgHXg7DKoWqppQwbjnlWk6ms33udK1afvtIdCy8QReriK7KjftWEdGwvKTOupp+OLTgr9vSOIuo88IAgNmuoa0B3HJGSnZ3JvG/Mj9T5qmDizTW/tXcbCckGkbMBiQzIbdyjClvfeTjbTtFdxPZ9LzRsDWmjcQDd6TQ9KrKhTlK72mkNLrU4YY7PkVW2k4kta4k1JcKlXwdmRiqr3pP5m3jfmR+p80wcWTrf2ruMeN+ZH6nzTBxY1v7V3GfG/Mj9T5pg4sa39q7jaKVzjRsTHHYGVUOKWbb7y0ZuTtGCf0NPG/Mi9T5qcHFldb+1dxnxvzI/U+aYOLGt/au4eN+ZH6nzTBxY1v7V3GzJycomHLKOueGpQ4pbW+8spt7IruMTSkChjY2oNDcIOzCqKK3PxIlNpWcUvoVVoYhAEBLZuW3LMZ5U31VZbGXp+8jsSBhqKRAESYi7hRwuZHZXnXMrrPPd6nc1F5ezv88iRzYw6vFpdkDg1zcRVt3AYYiu1R7TVvkXapqV8rWd9narETmgVP0JI4alLtPIuYV3FWV+O773KNJZ+z+bs4W+5KyJtW3WxEG8X5ZhgIu9NcAqtvffh3l1GN1ZLffu3FPRZbd4wjNZMb1K3bprnqrRaVb3yvsMNHw4c7bd/ZYnYG8U0ivHg79btA3G9Tflliqu+e3fb7GiUbJ+zfK+zZvDeDqAAzkAt5NS6uNa4Vu0z3p7XHaFgvZJbMtnbyK0Thenu3AC2gBIpym4CueRV3e0bmUWr1MNrW+6LbrhccIg0O42X8ugxG+t7Lcs1itv2ZfM2eDF+W18/lbd4htyoFIqXoh5PJI4+tHe2/f6BYbpWjtXZstmVdGAAGojPHYONTk43qV1LSrfdfYY6PZJ3ttW3s3kxY0iv0YNG5FoxEh3/AFKKl3ff0uZpZNXy8P1cja13eCfiwvrIRiDxS7VjyqY9CQviXZl5E1MOrey+fdfdxOGuo84IAgCAIAgCAljtDmgtDiGnMA4HUquKbu0XU5RTSeTIlYoEAQBAEAQBAEAQBAEAQBAEAQBAEAQBAEAQBAEAQBAEAQBAEAQBAEAQBAEAQBAEAQBAEAQBAEBYsVlMjrrc6V7B3qk5qCuzWlSdSVkV1cyCAIAgCAVQXFUF0KoAgCAIAgCAIAgCA61mmNmbWg4R9MD5LN+8nHoXPKKqu25eZ2wm9Gjf8z8F6nJXQcRkBAdOzaFe7lG7ru0vOpvAy6SFhKvFbMzsp6HOXvZeL7uZ0LPomLULx3kv/THgOlyxlWn8uuPI6oaLT+fj4LmXW2RjfIp9yNvtklZY5Pf5nQqUI7vBLzNmyt1OaPxmj2Qos+zwJU4rY1/suRkTD67fz/8AgmF9nh6jWLtX+3oal7DmWndwkZ9oKbS6TIvB7bd6HibHeRX7kZ9lMbW/xY1UZbvBfYidotn+Mfku916lVpdvj6FHo0P0/wAXzIX6Jj+p1yN90q6rT7fL0KPRaf6fNfZkT9DxbHjmf+5gVlXn0vUzeiU+PfzRA/REf13DnuH3grKvPs8zN6JT/U/DmR/whn+b/WP3q2vl+nx9Cv4SH6/D1B0XG3EyPI3RgdZdRNdJ7Eu/0I/DU45uT7vUidOyL+XHxh5chvEczQKA+lSoyn7z7irnGn7kc+18thY0BYuHke59SKYk63E/AFV0ipq4pRNNDo66cpTz5nIijLnBrRUk0AXQ2krs4oxcmorad6xQNi5JBfrf2huwDbmdwxXJOTnt2HpUoRp7M328uHHyLgIoAaUOIGHG3gE06n86y666RvdWs+vt/wCROa0xqBvvEdZaOoquW7rzNM9/3/8AlGjHsGRaDuMQ+JUtSfTKpwWy38SUWjzv9o91qrh4eHqX1nHx9AJ9rh+d8Wph4eHqNZx/l6GPGh9fPVwzD2hMHDwY1q/V/JDgw7Ve+7E7sS7XTGFS3X+kWOAp5IH4LvdemLq/oMFt38eTNgw7f0y/uS66tyJs+lLmYuu871Zf3pddW5EWl0pczDg4Ykkc4cPalU5Pr0DxLa/P7yIak5FzuZxI/TeU7NvXkUu3sd/r/ZWfHmcMMyNXOe40WifXXqYuPXr/AEU57PXADHLLq6+vXr0jK2Zzzp3yPS6IsIhjDdZxcd5+GS4q1THK562jUNTTw7955GB3BR3vLkqG+awYE9Jw6CvRl7crbl5niQeqp4t8tnBb+8ns02HoVJRNITLzZaZmlc8btec6+kLJxv115nSp229fX0N45GbYwdzmk9TQoalxLRceHeuSLTJXHJx6HHuWbSNlJvYySr/P9Mg7io9nqxb2uPjyMcI4bel8g7Y0sukuYxSX9v8A9TBtO19PxR7zQmDh4Eaztf8ALmjFA7zuiJynNdMjKXH/AFZngKeSB+CfceoxcfH0JwW3fx5MzTn9Eo7063E9fmMGOu/nikPtPS/V1yIw3/p8zBjDMaBu+kcY66lTdvLb3sjCo52t3L1MPFRU4jfUj1pKN/SiyyXXdn4kPNXezre7LwI3MJp+nP8ATkT0Bo3qb9depVpu3h6eiS4l+w2G7xnZ6h9X54nLb0nKdS+SOmlRw5vb5F5ZHQeHtVmdLOY4xW4AwbAG4EnpqvVjNQp4pb8z56pTlVrauG7LuO7YfB1rBx3Ocd2A+K5J6U5bEejS/wAfGPvO50YtHxt5LacziOwrF1ZPadUaFOOxG5srfO9d3xVcb6RbVx497I3aPYdvpr2q2tkVdCJH/C26qD7je4Kdcyn4aO7yXIeIuGTh6HDsf3JrF2ddw1MlsfnzHASDf+K4dRae1MUekMFRf2+TNHwOObXH8t3tBWUlufmQ4Se1PwZF4tTJtPwf2OCnFx8eaKau2xfx5Mz6f9o+Kdbhn1i9QRX/AMld8E63Db1J8jaKEjktIPmRtZ1uJKhy7fF3JjBrYu5JeZKyxkmpoDtrfd0F2DegKrmlkuRoqTbu8vF972dxbihDcszmTiTzlZuTZtGCjsJFBYIDleDtmux3zypCXHmNaD/u1dGkSvLD2ZHHoVPDTx75ZnVXOdgQBAEAQBAEAQBAEAQBAEAQBAEBpCwNaAMgABzBS3d3KxSUUkbqCwQBAEAQBAEAQBAEAQBAEAQBAEB//9k="/>
          <p:cNvSpPr>
            <a:spLocks noChangeAspect="1" noChangeArrowheads="1"/>
          </p:cNvSpPr>
          <p:nvPr/>
        </p:nvSpPr>
        <p:spPr bwMode="auto">
          <a:xfrm>
            <a:off x="307975" y="794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5165" y="4377839"/>
            <a:ext cx="1276351" cy="1485900"/>
          </a:xfrm>
          <a:prstGeom prst="rect">
            <a:avLst/>
          </a:prstGeom>
        </p:spPr>
      </p:pic>
      <p:sp>
        <p:nvSpPr>
          <p:cNvPr id="12" name="AutoShape 6" descr="data:image/jpeg;base64,/9j/4AAQSkZJRgABAQAAAQABAAD/2wCEAAkGBhQQEBUUEBQWFBQVFxQUFRUVFhcYFxYVGBUVFxYVFhQYHCYfFxojGRYUHy8gIycpLC0tGR4xNTEqNScrLCkBCQoKDgwNFg8PFCkYFBgpKSkpKSkpKSkpKSkpKSkpKSkpKSkpKSkpKSkpKSkpKSkpKSkpKSkpKSkpKSkpKSkpKf/AABEIAKgBLAMBIgACEQEDEQH/xAAcAAEAAgIDAQAAAAAAAAAAAAAABgcEBQEDCAL/xABPEAACAQIDBQQECAoGCAcAAAABAgMAEQQFEgYHITFBEyJRYRQycYEII0JScpGhsRUYM1RikpOywdE0Q3OCovAWJFNjZXSz4SY1NkSDw9L/xAAWAQEBAQAAAAAAAAAAAAAAAAAAAQL/xAAZEQEBAQEBAQAAAAAAAAAAAAAAARExIUH/2gAMAwEAAhEDEQA/AKbnnaRizszseJZiWJPmTxNfFKUbKUpQKUpQKUpQKUpQKUpQKUpQcVzSlApSlBxXNKUClKUClKUClKUClKUClKUClKUClKUClKUCs3C53iIl0xTzRrz0pLIov7FYCsKlApSlApSlApSlApSt5kGxOMxx/wBWgZl+eRpT9Y8/dQaOlW/lHweZWAOKnVPFYxc/WeFSKHcLgkHfeVz5tp+6ia8/Ur0HJuUy88g49kjfzrU4/cRhz+SmkQ+diPtF6GqSpU9zrc3jILmLTMo+b3W+o8PtqEYvBPC2mVGRh0YEH/vRddNKUoFKUoFKUoFKUoFKUoFKUoFKUoFKUoFKUoFKUoFKUoFKUoFKUoFKUoFZeV5VLipVigQySNyVfvPgPOvvJMllxk6QQLqkc2A6AdWJ6AV6OyDZ7B7O4IySEGQj4yS3fkb5iDw8BRLWi2M3J4fCIJ8yKyOBqKE2iT239b2msnaPfThMGDFgYxMy8Lr3Ih7/AJXuqvdttvsRmLEMTHAD3YlPD2uflH7KhkooylWdb38xxBNpuxX5sIC/4jcmopis7xEhvJPKx/Skc/xrHaus0HYuPlHESSD2O3862uX7dY6A/F4qX2M2sfU960ZriqLRyLfjKpC42JZB1eLusPPQeB+sVOVOX51CdOiXxFtMiHzHMHzrzrWRgMwkgkEkLtG68mU2P/ceRoiYba7rpcFeSC8sPX56DzHUVBavXYHeUmPAw+K0rPaw+ZN42HRv0fq8ozvO3b9jqxWEXuc5Ix8n9JR4f59salVhSlKNFWvsRuLbFQLiMdK0COA6xoB2mgi4Z2bglxxtYm3O3KqswzKHUv6oZS30bjV9l69M72sjxGPywJgDr76SMisB20QVu6p5NxKNbrp8bUSoxiNwWCmQ+h4yTUOrGKVb+YQKR9dQPJt1sjZv+D8YxiOh5BJGAwdQO6yarXU8R4ggisPYPaZsjzAyTwPxRopIyNEiglW1KGA4gqOfME1zvJ27Ga4xZokaJI4xGgYjWRqZizaeA4tawJ5edBY/4uMH55N+zSo/k25iKfMMbhDiJFXCej6XCLd+1jLnUOQtbpU0ztz/AKIKbm/oWF49f6rrVBZTK3pEXE8ZYr8Tx7686C6fxcYPzyb9mlQ7YLdbHmU2Mjed4xhZBGpVVOsFplu1+X5MfXU6+ES5GCw1iR/rB5G39U9UTl+YyQSpLExV0dZFN/lKdQv48RQXVP8AB1gVWb0uXgCfyadBeqp2G2dXMcfDhncxiXXdlAJGmJ34A+a2q+tuMOuc5D28F9XZriogDxDIDrj4czp7RLeNedcjyx8ViYoIvXldY1I6ajYt7ALk+QoRdP4uMH55L+zSn4uMH55N+zSttvfzpctyhMLAdLTBcOnHiIUUdob/AEdK/wB+tb8HSQnDYu5J+Oj5m/8AV0R1/i4wfnk37NKfi4wfnk37NKp7aNm9NxPP8vP4/wC1epfiN7OrJhl3o5DCJIu27X5rKdWjR1ty1UX1MvxcYPzyb9mldeI+DhHb4vGuG6a4lI+xga3O79ydlmJJv2OO434+tP1qg8pzzE4aRXw0siSAjTpZuJ6AryYHlYg3ojababBYnKpAuIAZHv2cqXKPbmOPFWHgfdeo5XpHfKA+Qs04Cyg4ZgPmyl1DAf3WkHsvXm6iwpSlFKUpQKUqabpNlvT8yQOLxQ/HSeBse4vvb7qC2N1WxyZVgWxeKss0ia3J/q47XCDz8fM1Xm2u1j5jOXa4jW4iToF8T+kam++baa2jBxmwsHlt/gX+NVLLJRh0TNWDK1d8z1iO1B8Ma6zX0xr4NB8muK5riiFSrZbdpjcxTtIEVYrkCSRtKkjmF4Et7haorXond7vGwAy2GOSaOB4I1jdHOk3UW1L84Hnw8aopnaXYXGZWVadLLcaZY21LqHEd4cVbhwvarY3c7aDMsOYp7GeMWkH+0Q8BIB9h8/aK+dn85XOTm0Zu2FbQYtXybxuuoX9W7Rq9uh9tUxs5nj4LFRzpzQ94fOQ8HX3j7bUG53kbIegYq6D4mW7J5Hqv+f4VEq9D7a5SmZZcTHZu4JoW92ofWK88EW51G4VYmyO9fG5SqQYiIywAApHMGjkVP925Hq+RBHhaolsjmEeHx+GmnF4o5o3fheyg+tbrbg1vKvQm83Y9s7wUPockJKv2qSMTpZChBCyKDwN1PKx0ihXXk+2GV7Qr2EsYMliexnUB+A4mKQHmP0SGtxtVLbzdiBlWN7NGLQyL2kRb1gtyCjHqVI59QR51YW7rcticHjo8Ti5I1EJZlSJmZmYqVFyVAVe8T1va1YO8SIZ9nUeDwkqDsIXDSNcoXB1OoK3vYaR7dXhREnzv/wBHr/yWF/8ApqgMq/pEP9rF++ten8w2OkkyMZeHQSDDwwazq0ak0XPK9u6elU3kG6LESZjPAJoQ2CbDO5OuziQdoNHdvwAtxoROPhF/0LDf8wf+lJVAk16j3pbDS5th4ooZEjMcpkJk1WI0MthpB48a0O7bdDJl2IkkxTwTo8WgKFJs2tWvZ1tyBHvoStd8HrafXFNgnNyh7aL6DECRR5B9J/vmsjd/u49EzzGSMtosP/RvA9uCwt46I9Se+oXtFnoyzaeSeMBUjljDqoABiaGMSAAcPVJPtAq69vdqlwOWS4lGBYoFhI+VJJwjI8QL6vYpoKF3x7T+m5pIFN4sP8QngSpPaN73uL+CrVgfBx/o2L/to/8Ap1Q5Pjxr07up2ElymGZZpI5DK6ODHqsAEtY6gKLUezH4QUUM0kRwkhMbvGSJE46GK35eVU1tfnwx2OnxKqUErBghIJFlVbEjn6tWXmu4HFTYiWRcRhwJJJJAD2lwHdmAPd58amsu69Dk3oYTDjFdksfpHZj1wwJbXp18hz50R87pzGNnY+3/ACWnF9pe9uz7WbXcDj6t+Vd2w2X5JNI0mVxwtJFpJbRJqTVfSV7UXHI8VrO2Y2OkwuTHAu6NIY8SmtdWi8pkKniL8NYv7Kp3L4Zdl83hE8iSJJGvbdnqt2LuyngwBLKUD+63U0Hxvk2zxOKxbYWVOxiw7m0d7l2t3ZWawvdDdQOQbreq7r0fvO3W/hd4p8NJHHKF0OzXKyR80N1B4gk8eobyFecpY9LFT0JH1G1Fj5pSlFKUpQK9A7gcpEOXy4lhYyueP6EYt9+o15+r0nlZ9D2XBHAjClv7zj+ZolU9tDnJxWKmmJ9d2I+jeyj6gK1MsldIk4V1vJUZcSPXQxr7VCzBVBYk2AAuSTyAA51LcTujzBMJ6S0XLiYgbyhLX1FB93PyqiFk1m5ZkGIxX9GgllsbHs0ZgD4EgWFXhufyfL8XgC3osfbLqhnLAuSSPWBe5UMp6eddm7PZ58szXH4QEmEpFNET1UswX3jvKfo0FKZZsfisRimwscR9IQMWjYqhGm1/WNuorLbd5jFxyYF0VcRIutQXGkrZj64uOSt9VX3DsmRtC+MVbIcIAx6GVnKW9uhLn3eNbHG7Ldrm8GNNtMEEkY8WkdiB7gpf9YUHn6LdXjDj/QWMSzdl29yxKaL29YLzv5VuNndy0uIxOJhlnWMYZo0Z1QsHZ01kJcjkCvPxFXVmTYTCYp8ZiZo43aFIBrYCyKzObDmSSw/VFQbaHfdhsOr/AIPhMzMxJlZSkRkIsTf1nNgPDgBVHftJFhtncpkhw5Jln1KpYjW7sulpDbkFX3DhXn+tjn+0U+OmM2Jcu54DoqjoqryArXUReG6DN+2y8xNxMDmP/wCNxrX73HuqqtuMr9Gx8yDlq1D2Nx++9S3cji7YjER9GiV/ekgX7pDWJvkw2nGI/wA9Put/OixB8DgJJ5FjhRpJHNlRRdmNibAewGpnkmTZ9guGFixkQJuVVSUJ8TG11v52qL7OZ42BxUWJjVWaJiwVr6SSpXjY3616Wy3bGSXIzmBRBKMPNNoGrRqj7Sw53t3R1qNVT2af6R4lCky40oRYqqCMEeB7MLceRqO4PZ3NMFiI+ygxME8mtYtKlXcBdThfGy8TU5y34QGLkniSSHDKjyRozfGDSrOAzXL2FgSbmt7vY25jw0+X4nByQYh4WxPdEgdRriVO9oa44E29lBCdO0n/ABD62rGgyvP0lklSPHLJLp7Rxq1PoFk1HrYcBV2NtjJ+AvwhoTtfR+30d7Rq8Od7e+q2yv4QGKkniSSHDKjyRo7fGDSrOAzXL2FgSbmgjmIzDP45I43fHK8pYRKS13KjUwUdbDjWTp2k/wCIfW1TPe5ttHBiMvxOEkgxDwPiTpWQOvejRBq0Nccz9VTDCbZSPkRzAonajDyTaO9o1LqsOd7cPGiPPec7J5ozNPisLimZuLyNG7E2AF2IB6AD3Vrsw2mxM8EcE8zvDDbs42tZNK6R0vwW441amSfCIcyquMwyCMkAvEzakBPraWvqA8Lisnf9shCIEx0ShJC4jmKiwkVw2l28WBAF+objyFFVgm7vMWAIwU5BAIOg8Qa+5dvszRijYzEqykqyl2BUg2IIPIgi1Xluh27lzSKYTRxp2HYoujVxBVuLaifmjlUd33bt+0Vswwq99RfEoB6ygflgPFR63iBfobjUDynOM9xaGTDS42ZAxUsjMQGABIv42I+usjEz7RRIzyNj1RFLMxLAKoFySegAFZe6DeDNhZYcCkcbRz4gFnbVrGsIp02NuSDpU6327cS4KNcNHHGyYuGdHZtWpQbJdbG17OedBW8OPz940kWXGGOTRobtODayoS3HqXS30h41Hdo48dJafH9s1mfDiSY3OqNm1xi/Hutqv0vevvLdq+xjw6diH9HxBxIJdxrNox2bAcAo7GLl83zrs2l22kx8SRzILxyO6vqYkKyqpQg8D6iktzJuTzNB14bbzMIkVI8ZOqIAqqJDZVAsFA8AOFaJmJJJ4k8SfOuKUUpSlApSlBwa9I7Rt/4XOn82i+q615vr0Zk7embM6BxJwrL/AHkX+YozVAa67cHhHnkWOJS7uQqqouSTyArFDVK8Du7zIwx4rDwOVYCSNo2AkA6MFuGHiPK1ES7Fbg8SmHSSCdTiANTx+qA3O0co6jxPXwqdbq9rJsTHJhccGXF4UhX1izOh9Vj4nhYnrwPWsHdfvHkxD+hZirJi0HcLqUMqjmGUgWcDj5i56VP2yqMzjEaQJQjRaxwJQkHS3iAVBHhx8TQanJNkkweNxM0NljxIjZoxyWZS+pgOgYMD7b187SbWYHLmMuJkVZWQJpHelZASwAQcbXY87c6gW8zfN2LNhcuYawdMmI5hDyKx+JHU9OldWxm7zK8zw5d8TJisS3emk1skiMenZtxt5m9/soNtJvQx+LBOV5ZKyWJEs/dUjxVeAP61avZ/DZrnQkM+YHCCN+zlw8URSVDzAYcOBHI3N6ley2yU+TuVTEdvgTcskx0vhza+tG9Vk8Rw8R51tvJ3vGeR4cu7iEdnJiALSSqCe6rcwlyfPieV6DGz6PLcr1I4/CWODONUjs0KDUdBkW9i+m11ueN+NV7mOZyYh9cpuegACqo+aiDgo8hWKTSiFKUqiebmf/MH/wCXk/6kNZe+k/HQfRb7xXO5TCXmxMvRYkjHteTV90RrB3v4rVjEX5iffb+VRZ1BK9M7vsrGK2bigLFRNBNEWAuVDvKtwOtr15nVSTYC58BXorZ9CNkWFjf0PFcLcf67pRqtFivg7xIjN6ZIdKs1uyTjYE/OqkFrtk1A2Nx7bivhFJNgCT4Cg9PbLZXHitnIIZ3KRyYVVdwVBVSOJBYED31EMfuaypIpGXGyFlR2A7bD8SFJAsE8a3Txn/RC1jf0IcLcfqqgctyhpp44yrKJJI49Wg93U4W9vK96JGEtel9kcpbF7MR4dCFabCyRqWvYFi4BNuNqqTeRux/BCwFZzOZmkW3Z6LaAp6M1/W+yrUyOeSLZMNGWSRMHKVK3DKw12ItxBotRjIPg8usytjcRG0SkEpCGJexvpLsBpB62BPs51179dvIZ0TBYV1k0uJJnU3UFQQsYYcCbsSbcrAc7279y28OeTFPhMdLJIZRrhaViWDqO9HduNmUagPFT41E97+wxwGPLwoewxF5I9I4I9/jI+HIAkEeTAdKH1Mvg3/k8b9OD92Ws/d1vH1Y7E5di2/8AcYgYZ26jtX+IJP8Ah8rr0UVhfByiKx43UCO/BzBHyZaqPacMmPxLDUpGJnKtxBuJnIKnx5G4oLQzrdz+Ds9wU+HX/VZsTHYDlDITcx/RPEr7x0F+r4R35fB/2c370dTbdXvAXNcN2eI0nFQhTICB8YFI0TqPG4F7cmseFxUJ+Ef+Xwf9nN+/HRFO0pSjRSlKBSlKBSlKBV57jM5EmDkw7HjGx4foPx++4qjKlW7baP0LHoWNo5Pi3957p9x++iVhbTZV6Fj5YmW6pISFPANGTqUX8CpAq69kN+GEn0RYhPRGsFUk3h4CwGuwKe8W86je+jZrtY0xsQuUASW3VCe4/uJt7D5VT1GXsPMMkgxXZvIis0bLJFIPXRgQQUccbHw5Ec7ioJvp2+OCgGFw7WnnB1MDxji5E36FuQ95puEx8smWsJWLJHMyRX5hdCEqD4Asbe2q/jyM7Q57ileUxopkOoLqISNljVQCQBe9BK93+y2Svhkimkw2JxLd6Qs9mDH5CXIJA5cOZuetSY7n8LDKs+AeXBzLxVo3Lr7Gje+pT1FxWmj+DzggO9PiCfEGMfZoqV7P7MPlim2Mmmw6qxMeICuVAF+5ILFeXI3HkKCu9+G3MiquXow1FVbFMlwDf1YwDxAPrEXPQcapas/Ps1bFYqadzcyyM/uJ4D3CwrAoFKUoFKVttltn2x2KjgW4BOqRh8iJeLv9XAeJKjrRFr7rsr9Hy0O3Bp2aY/2Y7kf2K7exxVVbY5l6RjZn6atI9i8PvvVwbdZ2uCwREYCkqIokHyQAFUDyAAHuqhiaNRuNkM9GBx0GJZS4iYsVUgE3RlsCfpVb34x0P5nL+0T+VUrk4j7ePt7dnfv3va1jztx52qfJkOBMXaiNTHYtqvJawvc879DRaj28bbFc1xgxCRtEBEkelmDG6s5vcdO99lYew+0a5dj4sU6GQR9pdFIBOqN04E/Sv7qkEcOVsQB2ZJIAF5eJPADnWu23yeHDpEYUCFi4NixvYLbmT40NWV+MdD+Zy/tE/lXH4x0P5nL+0T+VQ3J8lwU8YKIrkBA9jJwYqLjnzvflWTLs7glQyGNdAFy2pyLDrwamJ4zM731xYjGYLEDDSKMI8zspdbv2kWgAG3C3PjW+/GOh/M5f2ifyqlM37Pt5Oxt2eruWva1ul+NTzL8kwE6kxIj2sDYycDbzNBots9tzjcyGNw6tCyiIoCQSrx8muOHO1WTF8I6LSNWDk1WGrTIlr242uL2vULODywsU+LDAkHvyLYg2IuTbnWt2k2MWKMy4ckqvFkJvZfnK3UDwP10PFk/jHQ/mcv7RP5VCd5285M4jhRIXi7J2YlmVr6lAsLcq1WyeFwksYWcKZmdgoJcEiy25G3zq7dsdmEijWWBdIXg4BJ4Hk3Enrw94oI9kWeS4LER4jDtpkjNx4EdVYdVIuCKk283eCmcPAyRNEYkdWDMGuWKnukdBpPOoVUv2O2ZSZGlnXUp7qAkjl6zcCOvD3Gi1EKVLNrMLhIoysAVZldQwBckCxvzNvCs3LNloMPAJsZYmwJDE6VvyWw9Zv82oag1KsHCQ5fiyY40XVYngjIbDqDYVFdpci9ElCg6kYakJ52vYg+Y/jQ1qKUpRSlKUClKUF4btdrVx2FOGxFmkRdDBv6yMi1/PhwNVxt3sY+XT8AWgckxP4dezY/OH2jj41oMszKTDSrLC2l1NwfvB8QavHIdocNnOFMUygsQBJEeYPRlPPnxBFGbGbuLlAyoW/wBvNf29z+FqprGZticux2K9HleFzJKjMnAle0LWv06Gro2D2efLVmh1h4WkEkTX74utmV18RpXiOBv05VAd8uyxSf0yMXjlsJbfJkHAMfJhb3jzqoiq7w8xBv6biP2jH7DwraR74cx7F4pZVmSRGjOtF1AMCCQ62N+PW9QqlQcClKUQpSszKsomxUoiw8bSOei9B1ZieCqOrEgUGNBA0jKiKWZiFVVFyzE2AAHMk1eexmyy5XhmMpHbOA073uFA4rEp6hTxJ6t5Ba69jdhossXtZWWTEWOqT5EQI4rFfrbgXPE8hYXvDN4W33b3w+GPxY4Ow+V5DyorR7dbUHHYg6T8Ul1QePi3+f41G6Uo2VY2WRFsq0qCWMMoAHMkl7AVXNWTkmJMWWK4AJSKRgDyJBc8asSoRHkeJQhhDICpDA6Dwsb3+yvnNM+lxIUTMCFJIsoHO1+XsrcPvAmII7OPiCPldRb51aTJMv7fERx9Cw1fRHFvsBqCbZcPQstLng5Uyf33sEHuGn6jXXsPixNhnhfjoJB80kv/AB11ss9xmFAEWKIsbOF7/S4B7nvrDyjG4COQDDsFd7Jw7Xjc8B3uHOqygGNwhikeNuaMV+o8/eONTXdz+Sl+mv7ta3b/AC/RMsoHCRbH6S8P3dP1Vst3P5KX6a/u0W8RDGwM08gVWYmR7AAknvnoKn0KHD5aRPzWJwQemrUFT295RXGX7YJLiDAUKG7KGLAgspPC1uF7GtJvAaUOgLfEkXUDgA456vE9R7fbQ61GyS3xsPtJ+pGqxZ8QjyNh34lo9Vj8pSWVgPMWH11X+xa3xsfkJD/gatlthj2hx8cic0RD7Rqe4PkRwoXrUHZx/TPRuur1v93z1/q/bwqxMPPHHIuHThpj1W+aoKqL+ZuT7vOuv0+HsvS+Fuz9b5Wm99Ht1cPbUW2Ox7TY6SR+box9neSwHkBYUOtTtaLY2X2qf8C1N8xwi5jhBoe2qzqeYDAG6sPeQah22MJOOcKLluzsBzJKKAPrr5fDYvLrPxQMbcCGUm3JhxF7UH0MsxWXydqE4Lcah30IPMNbiB7bVr84zmTFOHktwFgFFgBz8TUv2f227aRYpkAZuCst7E+BU8r+N6023GVJDMrRgKJASVHIMCLkDpe4+2io3SlKilKUoFKUoFd+Bx8kEgkiYo68iPu8x5V0UoLh2T3sxygR4y0cnLX8hvb80+2p8zxzxlW0yRuLEcCrA15graZPtPicIfiJWUfNPFf1T/CjOJ9tJueNy+AcWPHsZDa3kknh5N9dQfG7G42E/GYaX2qhcfrJcVLcu3zSrYTwq/mhsfqP863uH3xYU+skqH2A/caJlVWmQYljYYec+yGT/wDNbXA7ucwl5YZ0HjKVjH+Mg/ZVjSb38HbnIfLSf41rMZvmiH5KF2P6RAFB15LuZAIbGz3/AN3B9xlcfcvvqWYjM8FlUOhAkK89CcWcjqxN2c+bE1V+bb0sXOCEIiU/M4n9Y1E58Q0janYsx6sbn7aLiU7W7wpcbdI7xw+A5t7TUSpSjRSlKDMybCLLPGkhsrGzEECwsTzPAcqsqLCQrh+wEg0aWS+tNVmvfjyvxPSqpri1EsbfaXLI8PMEhYsugNcsG4ksCLgeQqTbF5fDHGs5cdoyspDMtgNZHAcxwUVA64tQTXbfL4ipnEmqQlE0hlKhbEcABf7etaXZTLY55iJXKaFDqQyr3gy24sDWktXNqGLVzfBwYpAkjiwIYFXUEHiOt/E185Ll8GEVhHICGIY6nQ8QLcLWqq7UtV1MSfavK4sOySwOS7SMx7ynSeDAiw4cTUlWaHMMKvasFvYkalDK687X9/uNVpauLVFxZOVbO4bDSiSOUlgCO9IhHEWPICsPbHLIZEeftLyKqgKHW3Brcufyj1qBWpahjK/CMnY9jq+L1a9Pnbx8OtvGpnsdlkMaJPrtIysCpdbesRy5/JHWoHXFqGLB2kwsSE4tX1SxmIhQ66TpdRytflfrWVNLh8yhCiQrxDaQQHUgEWKnmOJ5fXVaWrmhiw8Bsrh8G4lkluV4qXKqoPjbqajG1udjFTDs/UQaVPLUSblrdBy+qtGTShhSlKKUpSgUpSgUpSgUpSgUpSgUpSgUpSgUpSgUpSgUpSgUpSgUpSgUpSgUpSgUpSgUpSgUpSgUpSgUpSg+54GjYq6sjDgVYFSD4EHiK+KUoFKUoFKUoFKUoFKUoFKUoFKUoFKUoFKUoFKUoFKUoFKUoFKUoFKUoFKUoFKUoFKUoFKUoFZuFyTESrqigmkXlqSJ2F/C6qRSlCv/2Q=="/>
          <p:cNvSpPr>
            <a:spLocks noChangeAspect="1" noChangeArrowheads="1"/>
          </p:cNvSpPr>
          <p:nvPr/>
        </p:nvSpPr>
        <p:spPr bwMode="auto">
          <a:xfrm>
            <a:off x="460375" y="16034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80313" y="3926732"/>
            <a:ext cx="1905891" cy="106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4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Bachelor of Agribusiness and Food Marketing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is to prepare graduates for the many career opportunities in the </a:t>
            </a:r>
            <a:r>
              <a:rPr lang="en-US" sz="3600" b="1" dirty="0"/>
              <a:t>processing, marketing and distribution businesses </a:t>
            </a:r>
            <a:r>
              <a:rPr lang="en-US" dirty="0"/>
              <a:t>of New Zealand's agribusiness industry. </a:t>
            </a:r>
            <a:endParaRPr lang="en-NZ" dirty="0"/>
          </a:p>
          <a:p>
            <a:endParaRPr lang="en-NZ" dirty="0"/>
          </a:p>
        </p:txBody>
      </p:sp>
      <p:pic>
        <p:nvPicPr>
          <p:cNvPr id="6146" name="Picture 2" descr="http://futuresupplychains.com/graphics/chain_food_bann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763" y="3288323"/>
            <a:ext cx="2998463" cy="3020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ecoweb.info/sites/default/files/styles/slidshow_big/public/images/img_983-1824_nafispack_food_supply_chai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30" b="28852"/>
          <a:stretch/>
        </p:blipFill>
        <p:spPr bwMode="auto">
          <a:xfrm>
            <a:off x="609603" y="3863182"/>
            <a:ext cx="6452655" cy="1600200"/>
          </a:xfrm>
          <a:prstGeom prst="rect">
            <a:avLst/>
          </a:prstGeom>
          <a:noFill/>
          <a:ln>
            <a:solidFill>
              <a:schemeClr val="accent1">
                <a:shade val="95000"/>
                <a:satMod val="10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05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5187012"/>
              </p:ext>
            </p:extLst>
          </p:nvPr>
        </p:nvGraphicFramePr>
        <p:xfrm>
          <a:off x="859519" y="3617408"/>
          <a:ext cx="10070467" cy="2632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Straight Connector 5"/>
          <p:cNvCxnSpPr/>
          <p:nvPr/>
        </p:nvCxnSpPr>
        <p:spPr>
          <a:xfrm flipV="1">
            <a:off x="898005" y="3858621"/>
            <a:ext cx="4789375" cy="40995"/>
          </a:xfrm>
          <a:prstGeom prst="line">
            <a:avLst/>
          </a:prstGeom>
          <a:ln cap="flat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439354" y="3997789"/>
            <a:ext cx="6311031" cy="4448"/>
          </a:xfrm>
          <a:prstGeom prst="line">
            <a:avLst/>
          </a:prstGeom>
          <a:ln cap="flat"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 Box 4"/>
          <p:cNvSpPr txBox="1"/>
          <p:nvPr/>
        </p:nvSpPr>
        <p:spPr>
          <a:xfrm>
            <a:off x="1616409" y="2954069"/>
            <a:ext cx="4083801" cy="201543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NZ" dirty="0">
                <a:effectLst/>
                <a:ea typeface="Times New Roman" panose="02020603050405020304" pitchFamily="18" charset="0"/>
              </a:rPr>
              <a:t>Bachelor of Commerce (Agriculture)</a:t>
            </a:r>
            <a:endParaRPr lang="en-NZ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5773540" y="3214262"/>
            <a:ext cx="5366133" cy="253468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NZ" sz="2000" dirty="0">
                <a:effectLst/>
                <a:ea typeface="Times New Roman" panose="02020603050405020304" pitchFamily="18" charset="0"/>
              </a:rPr>
              <a:t>Bachelor of </a:t>
            </a:r>
            <a:r>
              <a:rPr lang="en-NZ" sz="2000" dirty="0" smtClean="0">
                <a:effectLst/>
                <a:ea typeface="Times New Roman" panose="02020603050405020304" pitchFamily="18" charset="0"/>
              </a:rPr>
              <a:t>Agribusiness </a:t>
            </a:r>
            <a:r>
              <a:rPr lang="en-NZ" sz="2000" dirty="0">
                <a:effectLst/>
                <a:ea typeface="Times New Roman" panose="02020603050405020304" pitchFamily="18" charset="0"/>
              </a:rPr>
              <a:t>and Food </a:t>
            </a:r>
            <a:r>
              <a:rPr lang="en-NZ" sz="2000" dirty="0" smtClean="0">
                <a:effectLst/>
                <a:ea typeface="Times New Roman" panose="02020603050405020304" pitchFamily="18" charset="0"/>
              </a:rPr>
              <a:t>Marketing</a:t>
            </a:r>
            <a:endParaRPr lang="en-NZ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Bachelor of Agribusiness and Food Marketing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660" y="1600202"/>
            <a:ext cx="11107741" cy="1067956"/>
          </a:xfrm>
        </p:spPr>
        <p:txBody>
          <a:bodyPr>
            <a:normAutofit/>
          </a:bodyPr>
          <a:lstStyle/>
          <a:p>
            <a:r>
              <a:rPr lang="en-NZ" dirty="0" smtClean="0"/>
              <a:t>opportunities </a:t>
            </a:r>
            <a:r>
              <a:rPr lang="en-NZ" dirty="0"/>
              <a:t>for graduates with specialised knowledge in agribusiness management and food marketing.</a:t>
            </a:r>
          </a:p>
          <a:p>
            <a:pPr marL="0" indent="0">
              <a:buNone/>
            </a:pPr>
            <a:endParaRPr lang="en-NZ" dirty="0"/>
          </a:p>
          <a:p>
            <a:endParaRPr lang="en-NZ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786231" y="4099566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2452687" y="3673955"/>
            <a:ext cx="1846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/>
          </a:p>
        </p:txBody>
      </p:sp>
      <p:sp>
        <p:nvSpPr>
          <p:cNvPr id="21" name="Rectangle 20"/>
          <p:cNvSpPr/>
          <p:nvPr/>
        </p:nvSpPr>
        <p:spPr>
          <a:xfrm>
            <a:off x="4716926" y="3847919"/>
            <a:ext cx="1056615" cy="110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4732223" y="3876750"/>
            <a:ext cx="888228" cy="0"/>
          </a:xfrm>
          <a:prstGeom prst="straightConnector1">
            <a:avLst/>
          </a:prstGeom>
          <a:ln w="31750">
            <a:solidFill>
              <a:schemeClr val="accent1">
                <a:shade val="95000"/>
                <a:satMod val="105000"/>
                <a:alpha val="80000"/>
              </a:schemeClr>
            </a:solidFill>
            <a:prstDash val="sysDash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4439354" y="3950214"/>
            <a:ext cx="670849" cy="117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4161780" y="4002855"/>
            <a:ext cx="948421" cy="7697"/>
          </a:xfrm>
          <a:prstGeom prst="straightConnector1">
            <a:avLst/>
          </a:prstGeom>
          <a:ln w="31750">
            <a:solidFill>
              <a:schemeClr val="accent1">
                <a:shade val="95000"/>
                <a:satMod val="105000"/>
                <a:alpha val="80000"/>
              </a:schemeClr>
            </a:solidFill>
            <a:prstDash val="sysDash"/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11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b="1" dirty="0"/>
              <a:t>Bachelor of Agribusiness and Food </a:t>
            </a:r>
            <a:r>
              <a:rPr lang="en-US" b="1" dirty="0" smtClean="0"/>
              <a:t>Marketing</a:t>
            </a:r>
            <a:endParaRPr lang="en-NZ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269506871"/>
              </p:ext>
            </p:extLst>
          </p:nvPr>
        </p:nvGraphicFramePr>
        <p:xfrm>
          <a:off x="1635163" y="1107832"/>
          <a:ext cx="9032839" cy="5160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8527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404664"/>
            <a:ext cx="8229600" cy="720080"/>
          </a:xfrm>
        </p:spPr>
        <p:txBody>
          <a:bodyPr/>
          <a:lstStyle/>
          <a:p>
            <a:r>
              <a:rPr lang="en-NZ" sz="2800" b="1" dirty="0" smtClean="0"/>
              <a:t>Lincoln Graduates</a:t>
            </a:r>
            <a:endParaRPr lang="en-NZ" sz="2800" b="1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44" b="13180"/>
          <a:stretch/>
        </p:blipFill>
        <p:spPr bwMode="auto">
          <a:xfrm>
            <a:off x="8698483" y="1744867"/>
            <a:ext cx="2513719" cy="931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4"/>
          <a:stretch/>
        </p:blipFill>
        <p:spPr bwMode="auto">
          <a:xfrm>
            <a:off x="8774721" y="3185183"/>
            <a:ext cx="802065" cy="938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6367" y="3185183"/>
            <a:ext cx="1696207" cy="938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6367" y="4547106"/>
            <a:ext cx="1696207" cy="938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6445" y="1710149"/>
            <a:ext cx="1746129" cy="96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Peter Wes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9769" y="4547108"/>
            <a:ext cx="786601" cy="938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4042" y="1795165"/>
            <a:ext cx="78475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NZ" sz="2400" b="1" dirty="0" smtClean="0">
                <a:latin typeface="Calibri" pitchFamily="34" charset="0"/>
                <a:cs typeface="Calibri" pitchFamily="34" charset="0"/>
              </a:rPr>
              <a:t>Fonterra</a:t>
            </a:r>
            <a:r>
              <a:rPr lang="en-NZ" sz="240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en-NZ" sz="2400" b="1" i="1" dirty="0" smtClean="0">
                <a:latin typeface="Calibri" pitchFamily="34" charset="0"/>
                <a:cs typeface="Calibri" pitchFamily="34" charset="0"/>
              </a:rPr>
              <a:t>Naomi O’Leary </a:t>
            </a:r>
            <a:r>
              <a:rPr lang="en-NZ" sz="24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algn="r"/>
            <a:r>
              <a:rPr lang="en-NZ" sz="2400" dirty="0" smtClean="0">
                <a:latin typeface="Calibri" pitchFamily="34" charset="0"/>
                <a:cs typeface="Calibri" pitchFamily="34" charset="0"/>
              </a:rPr>
              <a:t>Area Manager - Supplier Services</a:t>
            </a:r>
          </a:p>
        </p:txBody>
      </p:sp>
      <p:sp>
        <p:nvSpPr>
          <p:cNvPr id="5" name="Rectangle 4"/>
          <p:cNvSpPr/>
          <p:nvPr/>
        </p:nvSpPr>
        <p:spPr>
          <a:xfrm>
            <a:off x="4881644" y="3231275"/>
            <a:ext cx="325416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Fonterra: Ash Nicholson</a:t>
            </a: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Supply Chain Graduate </a:t>
            </a:r>
            <a:endParaRPr lang="en-NZ" sz="2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15454" y="4570781"/>
            <a:ext cx="40019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2400" b="1" dirty="0" smtClean="0"/>
              <a:t>Fonterra: Peter West </a:t>
            </a:r>
            <a:endParaRPr lang="en-NZ" sz="2400" dirty="0" smtClean="0"/>
          </a:p>
          <a:p>
            <a:r>
              <a:rPr lang="en-NZ" sz="2400" dirty="0" smtClean="0"/>
              <a:t>Business graduate programme</a:t>
            </a:r>
            <a:endParaRPr lang="en-NZ" sz="2400" dirty="0"/>
          </a:p>
        </p:txBody>
      </p:sp>
    </p:spTree>
    <p:extLst>
      <p:ext uri="{BB962C8B-B14F-4D97-AF65-F5344CB8AC3E}">
        <p14:creationId xmlns:p14="http://schemas.microsoft.com/office/powerpoint/2010/main" val="101969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smtClean="0"/>
              <a:t>David Lange - 1984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28077"/>
            <a:ext cx="10972800" cy="45259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 smtClean="0"/>
              <a:t>"Farming is a sunset industry and manufacturing and tourism will take its place."</a:t>
            </a:r>
            <a:endParaRPr lang="en-NZ" dirty="0" smtClean="0"/>
          </a:p>
        </p:txBody>
      </p:sp>
      <p:pic>
        <p:nvPicPr>
          <p:cNvPr id="23556" name="Picture 2" descr="http://liberation.typepad.com/.a/6a00d83451d75d69e2011570b71c5b970b-320w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3482" y="2520028"/>
            <a:ext cx="6944449" cy="3483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4186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Rise of Asia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669" y="1417638"/>
            <a:ext cx="8466667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02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0746" y="2025141"/>
            <a:ext cx="3839903" cy="463668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New Golden Era?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58313"/>
            <a:ext cx="10972800" cy="4525963"/>
          </a:xfrm>
        </p:spPr>
        <p:txBody>
          <a:bodyPr/>
          <a:lstStyle/>
          <a:p>
            <a:r>
              <a:rPr lang="en-US" sz="2800" dirty="0" smtClean="0"/>
              <a:t>Asian middle </a:t>
            </a:r>
            <a:r>
              <a:rPr lang="en-US" sz="2800" dirty="0"/>
              <a:t>class expected to grow from currently less than a billion to more than 3 billion by 2030 </a:t>
            </a:r>
            <a:endParaRPr lang="en-US" sz="2800" dirty="0" smtClean="0"/>
          </a:p>
          <a:p>
            <a:r>
              <a:rPr lang="en-US" sz="2800" dirty="0" smtClean="0"/>
              <a:t>Demand for protein</a:t>
            </a:r>
          </a:p>
          <a:p>
            <a:pPr marL="0" indent="0">
              <a:buNone/>
            </a:pPr>
            <a:r>
              <a:rPr lang="en-AU" dirty="0" smtClean="0"/>
              <a:t>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0907" y="3094569"/>
            <a:ext cx="5231976" cy="278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34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6845264"/>
              </p:ext>
            </p:extLst>
          </p:nvPr>
        </p:nvGraphicFramePr>
        <p:xfrm>
          <a:off x="221764" y="514019"/>
          <a:ext cx="11350304" cy="5760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7310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7755" y="597434"/>
            <a:ext cx="7694644" cy="1143000"/>
          </a:xfrm>
        </p:spPr>
        <p:txBody>
          <a:bodyPr>
            <a:normAutofit fontScale="90000"/>
          </a:bodyPr>
          <a:lstStyle/>
          <a:p>
            <a:r>
              <a:rPr lang="en-NZ" dirty="0" smtClean="0"/>
              <a:t>Synlait - Canterbury Pure </a:t>
            </a:r>
            <a:br>
              <a:rPr lang="en-NZ" dirty="0" smtClean="0"/>
            </a:br>
            <a:r>
              <a:rPr lang="en-NZ" dirty="0" smtClean="0"/>
              <a:t>Infant Formula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745" y="5129808"/>
            <a:ext cx="11488543" cy="1728192"/>
          </a:xfrm>
        </p:spPr>
        <p:txBody>
          <a:bodyPr/>
          <a:lstStyle/>
          <a:p>
            <a:r>
              <a:rPr lang="en-US" dirty="0" smtClean="0"/>
              <a:t>China: Cans of New Zealand Made Infant Formula Sells for NZ$92 in Shanghai </a:t>
            </a:r>
          </a:p>
          <a:p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62" y="2240917"/>
            <a:ext cx="6364547" cy="29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401" y="2269717"/>
            <a:ext cx="5832001" cy="29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403" y="241814"/>
            <a:ext cx="2159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58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Icebreaker – NZ Merino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" y="1620048"/>
            <a:ext cx="120015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55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NZ Merino</a:t>
            </a:r>
            <a:endParaRPr lang="en-NZ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8839" y="466274"/>
            <a:ext cx="2688300" cy="7597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899" y="1604695"/>
            <a:ext cx="9639300" cy="28003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899" y="4348547"/>
            <a:ext cx="966470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18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err="1" smtClean="0"/>
              <a:t>Zespri</a:t>
            </a:r>
            <a:r>
              <a:rPr lang="en-NZ" dirty="0" smtClean="0"/>
              <a:t> Kiwifruit</a:t>
            </a:r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0151" y="2246390"/>
            <a:ext cx="3066693" cy="1470645"/>
          </a:xfrm>
          <a:prstGeom prst="rect">
            <a:avLst/>
          </a:prstGeom>
        </p:spPr>
      </p:pic>
      <p:pic>
        <p:nvPicPr>
          <p:cNvPr id="110594" name="Picture 2" descr="Page header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88840"/>
            <a:ext cx="6544087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0596" name="Picture 4" descr="Page header image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09" y="3717035"/>
            <a:ext cx="6568776" cy="2312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0598" name="Picture 6" descr="Page header imag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52" r="20049"/>
          <a:stretch/>
        </p:blipFill>
        <p:spPr bwMode="auto">
          <a:xfrm>
            <a:off x="7440151" y="4005064"/>
            <a:ext cx="3066693" cy="1760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49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0 Lecture 2. The Australian Agribusiness Environme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ackground">
  <a:themeElements>
    <a:clrScheme name="Background 1">
      <a:dk1>
        <a:srgbClr val="000000"/>
      </a:dk1>
      <a:lt1>
        <a:srgbClr val="F7EFD1"/>
      </a:lt1>
      <a:dk2>
        <a:srgbClr val="FFFFFF"/>
      </a:dk2>
      <a:lt2>
        <a:srgbClr val="E5B965"/>
      </a:lt2>
      <a:accent1>
        <a:srgbClr val="FF9000"/>
      </a:accent1>
      <a:accent2>
        <a:srgbClr val="FFCC00"/>
      </a:accent2>
      <a:accent3>
        <a:srgbClr val="FAF6E5"/>
      </a:accent3>
      <a:accent4>
        <a:srgbClr val="000000"/>
      </a:accent4>
      <a:accent5>
        <a:srgbClr val="FFC6AA"/>
      </a:accent5>
      <a:accent6>
        <a:srgbClr val="E7B900"/>
      </a:accent6>
      <a:hlink>
        <a:srgbClr val="0033CC"/>
      </a:hlink>
      <a:folHlink>
        <a:srgbClr val="CC3300"/>
      </a:folHlink>
    </a:clrScheme>
    <a:fontScheme name="Backgrou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ackground 1">
        <a:dk1>
          <a:srgbClr val="000000"/>
        </a:dk1>
        <a:lt1>
          <a:srgbClr val="F7EFD1"/>
        </a:lt1>
        <a:dk2>
          <a:srgbClr val="FFFFFF"/>
        </a:dk2>
        <a:lt2>
          <a:srgbClr val="E5B965"/>
        </a:lt2>
        <a:accent1>
          <a:srgbClr val="FF9000"/>
        </a:accent1>
        <a:accent2>
          <a:srgbClr val="FFCC00"/>
        </a:accent2>
        <a:accent3>
          <a:srgbClr val="FAF6E5"/>
        </a:accent3>
        <a:accent4>
          <a:srgbClr val="000000"/>
        </a:accent4>
        <a:accent5>
          <a:srgbClr val="FFC6AA"/>
        </a:accent5>
        <a:accent6>
          <a:srgbClr val="E7B900"/>
        </a:accent6>
        <a:hlink>
          <a:srgbClr val="0033CC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incoln location">
  <a:themeElements>
    <a:clrScheme name="Lincoln location 1">
      <a:dk1>
        <a:srgbClr val="000000"/>
      </a:dk1>
      <a:lt1>
        <a:srgbClr val="F7EFD1"/>
      </a:lt1>
      <a:dk2>
        <a:srgbClr val="FFFFFF"/>
      </a:dk2>
      <a:lt2>
        <a:srgbClr val="E5B965"/>
      </a:lt2>
      <a:accent1>
        <a:srgbClr val="FF9000"/>
      </a:accent1>
      <a:accent2>
        <a:srgbClr val="FFCC00"/>
      </a:accent2>
      <a:accent3>
        <a:srgbClr val="FAF6E5"/>
      </a:accent3>
      <a:accent4>
        <a:srgbClr val="000000"/>
      </a:accent4>
      <a:accent5>
        <a:srgbClr val="FFC6AA"/>
      </a:accent5>
      <a:accent6>
        <a:srgbClr val="E7B900"/>
      </a:accent6>
      <a:hlink>
        <a:srgbClr val="0033CC"/>
      </a:hlink>
      <a:folHlink>
        <a:srgbClr val="CC3300"/>
      </a:folHlink>
    </a:clrScheme>
    <a:fontScheme name="Lincoln loc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incoln location 1">
        <a:dk1>
          <a:srgbClr val="000000"/>
        </a:dk1>
        <a:lt1>
          <a:srgbClr val="F7EFD1"/>
        </a:lt1>
        <a:dk2>
          <a:srgbClr val="FFFFFF"/>
        </a:dk2>
        <a:lt2>
          <a:srgbClr val="E5B965"/>
        </a:lt2>
        <a:accent1>
          <a:srgbClr val="FF9000"/>
        </a:accent1>
        <a:accent2>
          <a:srgbClr val="FFCC00"/>
        </a:accent2>
        <a:accent3>
          <a:srgbClr val="FAF6E5"/>
        </a:accent3>
        <a:accent4>
          <a:srgbClr val="000000"/>
        </a:accent4>
        <a:accent5>
          <a:srgbClr val="FFC6AA"/>
        </a:accent5>
        <a:accent6>
          <a:srgbClr val="E7B900"/>
        </a:accent6>
        <a:hlink>
          <a:srgbClr val="0033CC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ext with images">
  <a:themeElements>
    <a:clrScheme name="Text with images 1">
      <a:dk1>
        <a:srgbClr val="000000"/>
      </a:dk1>
      <a:lt1>
        <a:srgbClr val="F7EFD1"/>
      </a:lt1>
      <a:dk2>
        <a:srgbClr val="FFFFFF"/>
      </a:dk2>
      <a:lt2>
        <a:srgbClr val="E5B965"/>
      </a:lt2>
      <a:accent1>
        <a:srgbClr val="FF9000"/>
      </a:accent1>
      <a:accent2>
        <a:srgbClr val="FFCC00"/>
      </a:accent2>
      <a:accent3>
        <a:srgbClr val="FAF6E5"/>
      </a:accent3>
      <a:accent4>
        <a:srgbClr val="000000"/>
      </a:accent4>
      <a:accent5>
        <a:srgbClr val="FFC6AA"/>
      </a:accent5>
      <a:accent6>
        <a:srgbClr val="E7B900"/>
      </a:accent6>
      <a:hlink>
        <a:srgbClr val="0033CC"/>
      </a:hlink>
      <a:folHlink>
        <a:srgbClr val="CC3300"/>
      </a:folHlink>
    </a:clrScheme>
    <a:fontScheme name="Text with imag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xt with images 1">
        <a:dk1>
          <a:srgbClr val="000000"/>
        </a:dk1>
        <a:lt1>
          <a:srgbClr val="F7EFD1"/>
        </a:lt1>
        <a:dk2>
          <a:srgbClr val="FFFFFF"/>
        </a:dk2>
        <a:lt2>
          <a:srgbClr val="E5B965"/>
        </a:lt2>
        <a:accent1>
          <a:srgbClr val="FF9000"/>
        </a:accent1>
        <a:accent2>
          <a:srgbClr val="FFCC00"/>
        </a:accent2>
        <a:accent3>
          <a:srgbClr val="FAF6E5"/>
        </a:accent3>
        <a:accent4>
          <a:srgbClr val="000000"/>
        </a:accent4>
        <a:accent5>
          <a:srgbClr val="FFC6AA"/>
        </a:accent5>
        <a:accent6>
          <a:srgbClr val="E7B900"/>
        </a:accent6>
        <a:hlink>
          <a:srgbClr val="0033CC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Introduction">
  <a:themeElements>
    <a:clrScheme name="Introduction 1">
      <a:dk1>
        <a:srgbClr val="000000"/>
      </a:dk1>
      <a:lt1>
        <a:srgbClr val="F7EFD1"/>
      </a:lt1>
      <a:dk2>
        <a:srgbClr val="FFFFFF"/>
      </a:dk2>
      <a:lt2>
        <a:srgbClr val="E5B965"/>
      </a:lt2>
      <a:accent1>
        <a:srgbClr val="FF9000"/>
      </a:accent1>
      <a:accent2>
        <a:srgbClr val="FFCC00"/>
      </a:accent2>
      <a:accent3>
        <a:srgbClr val="FAF6E5"/>
      </a:accent3>
      <a:accent4>
        <a:srgbClr val="000000"/>
      </a:accent4>
      <a:accent5>
        <a:srgbClr val="FFC6AA"/>
      </a:accent5>
      <a:accent6>
        <a:srgbClr val="E7B900"/>
      </a:accent6>
      <a:hlink>
        <a:srgbClr val="0033CC"/>
      </a:hlink>
      <a:folHlink>
        <a:srgbClr val="CC3300"/>
      </a:folHlink>
    </a:clrScheme>
    <a:fontScheme name="Introductio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Introduction 1">
        <a:dk1>
          <a:srgbClr val="000000"/>
        </a:dk1>
        <a:lt1>
          <a:srgbClr val="F7EFD1"/>
        </a:lt1>
        <a:dk2>
          <a:srgbClr val="FFFFFF"/>
        </a:dk2>
        <a:lt2>
          <a:srgbClr val="E5B965"/>
        </a:lt2>
        <a:accent1>
          <a:srgbClr val="FF9000"/>
        </a:accent1>
        <a:accent2>
          <a:srgbClr val="FFCC00"/>
        </a:accent2>
        <a:accent3>
          <a:srgbClr val="FAF6E5"/>
        </a:accent3>
        <a:accent4>
          <a:srgbClr val="000000"/>
        </a:accent4>
        <a:accent5>
          <a:srgbClr val="FFC6AA"/>
        </a:accent5>
        <a:accent6>
          <a:srgbClr val="E7B900"/>
        </a:accent6>
        <a:hlink>
          <a:srgbClr val="0033CC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Lincol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LincolnCorporate">
  <a:themeElements>
    <a:clrScheme name="LincolnCorpor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incolnCorpor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incolnCorpor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colnCorpor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colnCorpor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colnCorpor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colnCorpor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incolnCorpor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colnCorpor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colnCorpor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colnCorpor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colnCorpor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colnCorpor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incolnCorpor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7EFD1"/>
    </a:lt1>
    <a:dk2>
      <a:srgbClr val="FFFFFF"/>
    </a:dk2>
    <a:lt2>
      <a:srgbClr val="E5B965"/>
    </a:lt2>
    <a:accent1>
      <a:srgbClr val="FF9000"/>
    </a:accent1>
    <a:accent2>
      <a:srgbClr val="FFCC00"/>
    </a:accent2>
    <a:accent3>
      <a:srgbClr val="FAF6E5"/>
    </a:accent3>
    <a:accent4>
      <a:srgbClr val="000000"/>
    </a:accent4>
    <a:accent5>
      <a:srgbClr val="FFC6AA"/>
    </a:accent5>
    <a:accent6>
      <a:srgbClr val="E7B900"/>
    </a:accent6>
    <a:hlink>
      <a:srgbClr val="002D67"/>
    </a:hlink>
    <a:folHlink>
      <a:srgbClr val="990033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7EFD1"/>
    </a:lt1>
    <a:dk2>
      <a:srgbClr val="FFFFFF"/>
    </a:dk2>
    <a:lt2>
      <a:srgbClr val="E5B965"/>
    </a:lt2>
    <a:accent1>
      <a:srgbClr val="FF9000"/>
    </a:accent1>
    <a:accent2>
      <a:srgbClr val="FFCC00"/>
    </a:accent2>
    <a:accent3>
      <a:srgbClr val="FAF6E5"/>
    </a:accent3>
    <a:accent4>
      <a:srgbClr val="000000"/>
    </a:accent4>
    <a:accent5>
      <a:srgbClr val="FFC6AA"/>
    </a:accent5>
    <a:accent6>
      <a:srgbClr val="E7B900"/>
    </a:accent6>
    <a:hlink>
      <a:srgbClr val="002D67"/>
    </a:hlink>
    <a:folHlink>
      <a:srgbClr val="99003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5049</TotalTime>
  <Words>397</Words>
  <Application>Microsoft Office PowerPoint</Application>
  <PresentationFormat>Widescreen</PresentationFormat>
  <Paragraphs>64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</vt:lpstr>
      <vt:lpstr>Calibri</vt:lpstr>
      <vt:lpstr>Times New Roman</vt:lpstr>
      <vt:lpstr>2010 Lecture 2. The Australian Agribusiness Environment</vt:lpstr>
      <vt:lpstr>Background</vt:lpstr>
      <vt:lpstr>Lincoln location</vt:lpstr>
      <vt:lpstr>Text with images</vt:lpstr>
      <vt:lpstr>Introduction</vt:lpstr>
      <vt:lpstr>Lincoln</vt:lpstr>
      <vt:lpstr>LincolnCorporate</vt:lpstr>
      <vt:lpstr>The Future in Agri-Food</vt:lpstr>
      <vt:lpstr>David Lange - 1984</vt:lpstr>
      <vt:lpstr>The Rise of Asia</vt:lpstr>
      <vt:lpstr>A New Golden Era?</vt:lpstr>
      <vt:lpstr>PowerPoint Presentation</vt:lpstr>
      <vt:lpstr>Synlait - Canterbury Pure  Infant Formula</vt:lpstr>
      <vt:lpstr>Icebreaker – NZ Merino</vt:lpstr>
      <vt:lpstr>NZ Merino</vt:lpstr>
      <vt:lpstr>Zespri Kiwifruit</vt:lpstr>
      <vt:lpstr>PowerPoint Presentation</vt:lpstr>
      <vt:lpstr>Bachelor of Agribusiness and Food Marketing</vt:lpstr>
      <vt:lpstr>Agribusiness and Food Marketing</vt:lpstr>
      <vt:lpstr>Agribusiness and Food Marketing</vt:lpstr>
      <vt:lpstr>Bachelor of Agribusiness and Food Marketing</vt:lpstr>
      <vt:lpstr>Bachelor of Agribusiness and Food Marketing</vt:lpstr>
      <vt:lpstr>Bachelor of Agribusiness and Food Marketing</vt:lpstr>
      <vt:lpstr>Bachelor of Agribusiness and Food Marketing</vt:lpstr>
      <vt:lpstr>Bachelor of Agribusiness and Food Marketing</vt:lpstr>
      <vt:lpstr>Lincoln Graduates</vt:lpstr>
    </vt:vector>
  </TitlesOfParts>
  <Manager/>
  <Company>Lincoln University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Lees, Nic</dc:creator>
  <cp:keywords/>
  <dc:description/>
  <cp:lastModifiedBy>Lees, Nic</cp:lastModifiedBy>
  <cp:revision>44</cp:revision>
  <dcterms:created xsi:type="dcterms:W3CDTF">2013-07-23T21:05:09Z</dcterms:created>
  <dcterms:modified xsi:type="dcterms:W3CDTF">2015-03-13T00:22:48Z</dcterms:modified>
  <cp:category/>
</cp:coreProperties>
</file>